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256" r:id="rId2"/>
    <p:sldId id="460" r:id="rId3"/>
    <p:sldId id="467" r:id="rId4"/>
    <p:sldId id="468" r:id="rId5"/>
    <p:sldId id="393" r:id="rId6"/>
    <p:sldId id="291" r:id="rId7"/>
    <p:sldId id="469" r:id="rId8"/>
    <p:sldId id="257" r:id="rId9"/>
    <p:sldId id="407" r:id="rId10"/>
    <p:sldId id="283" r:id="rId11"/>
    <p:sldId id="284" r:id="rId12"/>
    <p:sldId id="415" r:id="rId13"/>
    <p:sldId id="414" r:id="rId14"/>
    <p:sldId id="264" r:id="rId15"/>
    <p:sldId id="416" r:id="rId16"/>
    <p:sldId id="258" r:id="rId17"/>
    <p:sldId id="259" r:id="rId18"/>
    <p:sldId id="267" r:id="rId19"/>
    <p:sldId id="466" r:id="rId20"/>
    <p:sldId id="470" r:id="rId21"/>
    <p:sldId id="278" r:id="rId22"/>
    <p:sldId id="474" r:id="rId23"/>
    <p:sldId id="292" r:id="rId24"/>
    <p:sldId id="261" r:id="rId25"/>
    <p:sldId id="409" r:id="rId26"/>
    <p:sldId id="423" r:id="rId27"/>
    <p:sldId id="266" r:id="rId28"/>
    <p:sldId id="464" r:id="rId29"/>
    <p:sldId id="268" r:id="rId30"/>
    <p:sldId id="270" r:id="rId31"/>
    <p:sldId id="260" r:id="rId32"/>
    <p:sldId id="471" r:id="rId33"/>
    <p:sldId id="420" r:id="rId34"/>
    <p:sldId id="435" r:id="rId35"/>
    <p:sldId id="424" r:id="rId36"/>
    <p:sldId id="418" r:id="rId37"/>
    <p:sldId id="436" r:id="rId38"/>
    <p:sldId id="438" r:id="rId39"/>
    <p:sldId id="419" r:id="rId40"/>
    <p:sldId id="421" r:id="rId41"/>
    <p:sldId id="473" r:id="rId42"/>
    <p:sldId id="441" r:id="rId43"/>
    <p:sldId id="262" r:id="rId44"/>
    <p:sldId id="440" r:id="rId45"/>
    <p:sldId id="422" r:id="rId46"/>
    <p:sldId id="439" r:id="rId47"/>
    <p:sldId id="426" r:id="rId48"/>
    <p:sldId id="444" r:id="rId49"/>
    <p:sldId id="427" r:id="rId50"/>
    <p:sldId id="443" r:id="rId51"/>
    <p:sldId id="442" r:id="rId52"/>
    <p:sldId id="445" r:id="rId53"/>
    <p:sldId id="450" r:id="rId54"/>
    <p:sldId id="461" r:id="rId55"/>
    <p:sldId id="472" r:id="rId56"/>
    <p:sldId id="430" r:id="rId57"/>
    <p:sldId id="432" r:id="rId58"/>
    <p:sldId id="453" r:id="rId59"/>
    <p:sldId id="446" r:id="rId60"/>
    <p:sldId id="452" r:id="rId61"/>
    <p:sldId id="454" r:id="rId62"/>
    <p:sldId id="451" r:id="rId63"/>
    <p:sldId id="447" r:id="rId64"/>
    <p:sldId id="428" r:id="rId65"/>
    <p:sldId id="448" r:id="rId66"/>
    <p:sldId id="449" r:id="rId67"/>
    <p:sldId id="455" r:id="rId68"/>
    <p:sldId id="456" r:id="rId69"/>
    <p:sldId id="457" r:id="rId70"/>
    <p:sldId id="431" r:id="rId71"/>
    <p:sldId id="458" r:id="rId72"/>
    <p:sldId id="459" r:id="rId73"/>
    <p:sldId id="463" r:id="rId74"/>
    <p:sldId id="462" r:id="rId75"/>
    <p:sldId id="433" r:id="rId76"/>
    <p:sldId id="434"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E2352-C232-2E4A-A318-00431432A607}" v="223" dt="2024-01-09T17:06:42.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5"/>
    <p:restoredTop sz="95807"/>
  </p:normalViewPr>
  <p:slideViewPr>
    <p:cSldViewPr snapToGrid="0">
      <p:cViewPr varScale="1">
        <p:scale>
          <a:sx n="102" d="100"/>
          <a:sy n="102" d="100"/>
        </p:scale>
        <p:origin x="320"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015E2352-C232-2E4A-A318-00431432A607}"/>
    <pc:docChg chg="undo custSel addSld delSld modSld sldOrd">
      <pc:chgData name="Clements, William" userId="cbdb0636-a496-422a-8d40-98c53d494d26" providerId="ADAL" clId="{015E2352-C232-2E4A-A318-00431432A607}" dt="2024-01-12T17:59:41.954" v="2563" actId="20577"/>
      <pc:docMkLst>
        <pc:docMk/>
      </pc:docMkLst>
      <pc:sldChg chg="addSp modSp mod">
        <pc:chgData name="Clements, William" userId="cbdb0636-a496-422a-8d40-98c53d494d26" providerId="ADAL" clId="{015E2352-C232-2E4A-A318-00431432A607}" dt="2024-01-09T17:06:45.765" v="2556" actId="1076"/>
        <pc:sldMkLst>
          <pc:docMk/>
          <pc:sldMk cId="2062235628" sldId="256"/>
        </pc:sldMkLst>
        <pc:picChg chg="add mod">
          <ac:chgData name="Clements, William" userId="cbdb0636-a496-422a-8d40-98c53d494d26" providerId="ADAL" clId="{015E2352-C232-2E4A-A318-00431432A607}" dt="2024-01-05T21:37:27.284" v="1901"/>
          <ac:picMkLst>
            <pc:docMk/>
            <pc:sldMk cId="2062235628" sldId="256"/>
            <ac:picMk id="4" creationId="{57920556-52CF-21BD-4F62-F8F0A79EF4D4}"/>
          </ac:picMkLst>
        </pc:picChg>
        <pc:picChg chg="add mod">
          <ac:chgData name="Clements, William" userId="cbdb0636-a496-422a-8d40-98c53d494d26" providerId="ADAL" clId="{015E2352-C232-2E4A-A318-00431432A607}" dt="2024-01-09T17:06:45.765" v="2556" actId="1076"/>
          <ac:picMkLst>
            <pc:docMk/>
            <pc:sldMk cId="2062235628" sldId="256"/>
            <ac:picMk id="5" creationId="{09A4E030-2264-B864-5DF6-D74BCE1E7EB0}"/>
          </ac:picMkLst>
        </pc:picChg>
      </pc:sldChg>
      <pc:sldChg chg="mod modShow">
        <pc:chgData name="Clements, William" userId="cbdb0636-a496-422a-8d40-98c53d494d26" providerId="ADAL" clId="{015E2352-C232-2E4A-A318-00431432A607}" dt="2024-01-05T21:12:41.076" v="1773" actId="729"/>
        <pc:sldMkLst>
          <pc:docMk/>
          <pc:sldMk cId="2538918031" sldId="258"/>
        </pc:sldMkLst>
      </pc:sldChg>
      <pc:sldChg chg="modSp del mod">
        <pc:chgData name="Clements, William" userId="cbdb0636-a496-422a-8d40-98c53d494d26" providerId="ADAL" clId="{015E2352-C232-2E4A-A318-00431432A607}" dt="2024-01-05T21:05:33.445" v="1511" actId="2696"/>
        <pc:sldMkLst>
          <pc:docMk/>
          <pc:sldMk cId="2620329164" sldId="260"/>
        </pc:sldMkLst>
        <pc:picChg chg="mod">
          <ac:chgData name="Clements, William" userId="cbdb0636-a496-422a-8d40-98c53d494d26" providerId="ADAL" clId="{015E2352-C232-2E4A-A318-00431432A607}" dt="2024-01-05T20:59:56.786" v="1473" actId="14100"/>
          <ac:picMkLst>
            <pc:docMk/>
            <pc:sldMk cId="2620329164" sldId="260"/>
            <ac:picMk id="6" creationId="{93DE2A76-2983-0D38-A362-65692FC7232A}"/>
          </ac:picMkLst>
        </pc:picChg>
      </pc:sldChg>
      <pc:sldChg chg="add">
        <pc:chgData name="Clements, William" userId="cbdb0636-a496-422a-8d40-98c53d494d26" providerId="ADAL" clId="{015E2352-C232-2E4A-A318-00431432A607}" dt="2024-01-05T21:05:41.655" v="1512"/>
        <pc:sldMkLst>
          <pc:docMk/>
          <pc:sldMk cId="2693996856" sldId="260"/>
        </pc:sldMkLst>
      </pc:sldChg>
      <pc:sldChg chg="mod modShow">
        <pc:chgData name="Clements, William" userId="cbdb0636-a496-422a-8d40-98c53d494d26" providerId="ADAL" clId="{015E2352-C232-2E4A-A318-00431432A607}" dt="2024-01-05T21:03:25.946" v="1498" actId="729"/>
        <pc:sldMkLst>
          <pc:docMk/>
          <pc:sldMk cId="487255853" sldId="261"/>
        </pc:sldMkLst>
      </pc:sldChg>
      <pc:sldChg chg="add">
        <pc:chgData name="Clements, William" userId="cbdb0636-a496-422a-8d40-98c53d494d26" providerId="ADAL" clId="{015E2352-C232-2E4A-A318-00431432A607}" dt="2024-01-05T21:19:48.574" v="1892"/>
        <pc:sldMkLst>
          <pc:docMk/>
          <pc:sldMk cId="2012397477" sldId="262"/>
        </pc:sldMkLst>
      </pc:sldChg>
      <pc:sldChg chg="del">
        <pc:chgData name="Clements, William" userId="cbdb0636-a496-422a-8d40-98c53d494d26" providerId="ADAL" clId="{015E2352-C232-2E4A-A318-00431432A607}" dt="2024-01-05T21:19:37.384" v="1891" actId="2696"/>
        <pc:sldMkLst>
          <pc:docMk/>
          <pc:sldMk cId="2203836390" sldId="262"/>
        </pc:sldMkLst>
      </pc:sldChg>
      <pc:sldChg chg="add del">
        <pc:chgData name="Clements, William" userId="cbdb0636-a496-422a-8d40-98c53d494d26" providerId="ADAL" clId="{015E2352-C232-2E4A-A318-00431432A607}" dt="2024-01-05T21:19:51.685" v="1893" actId="2696"/>
        <pc:sldMkLst>
          <pc:docMk/>
          <pc:sldMk cId="1232369168" sldId="263"/>
        </pc:sldMkLst>
      </pc:sldChg>
      <pc:sldChg chg="del">
        <pc:chgData name="Clements, William" userId="cbdb0636-a496-422a-8d40-98c53d494d26" providerId="ADAL" clId="{015E2352-C232-2E4A-A318-00431432A607}" dt="2024-01-05T21:19:37.384" v="1891" actId="2696"/>
        <pc:sldMkLst>
          <pc:docMk/>
          <pc:sldMk cId="2359282420" sldId="263"/>
        </pc:sldMkLst>
      </pc:sldChg>
      <pc:sldChg chg="add del">
        <pc:chgData name="Clements, William" userId="cbdb0636-a496-422a-8d40-98c53d494d26" providerId="ADAL" clId="{015E2352-C232-2E4A-A318-00431432A607}" dt="2024-01-05T21:20:04.247" v="1895" actId="2696"/>
        <pc:sldMkLst>
          <pc:docMk/>
          <pc:sldMk cId="2447807327" sldId="263"/>
        </pc:sldMkLst>
      </pc:sldChg>
      <pc:sldChg chg="addSp modSp mod modShow">
        <pc:chgData name="Clements, William" userId="cbdb0636-a496-422a-8d40-98c53d494d26" providerId="ADAL" clId="{015E2352-C232-2E4A-A318-00431432A607}" dt="2024-01-05T21:09:42.940" v="1755" actId="1076"/>
        <pc:sldMkLst>
          <pc:docMk/>
          <pc:sldMk cId="2357188223" sldId="264"/>
        </pc:sldMkLst>
        <pc:spChg chg="mod">
          <ac:chgData name="Clements, William" userId="cbdb0636-a496-422a-8d40-98c53d494d26" providerId="ADAL" clId="{015E2352-C232-2E4A-A318-00431432A607}" dt="2024-01-04T22:12:28.975" v="489" actId="1076"/>
          <ac:spMkLst>
            <pc:docMk/>
            <pc:sldMk cId="2357188223" sldId="264"/>
            <ac:spMk id="2" creationId="{58C42E55-69C9-C987-8524-D3F12D47EBE6}"/>
          </ac:spMkLst>
        </pc:spChg>
        <pc:spChg chg="add mod">
          <ac:chgData name="Clements, William" userId="cbdb0636-a496-422a-8d40-98c53d494d26" providerId="ADAL" clId="{015E2352-C232-2E4A-A318-00431432A607}" dt="2024-01-05T21:09:33.835" v="1749" actId="1076"/>
          <ac:spMkLst>
            <pc:docMk/>
            <pc:sldMk cId="2357188223" sldId="264"/>
            <ac:spMk id="3" creationId="{F30406E8-FF8F-CB1E-AB02-25D9E104F2F8}"/>
          </ac:spMkLst>
        </pc:spChg>
        <pc:spChg chg="add mod">
          <ac:chgData name="Clements, William" userId="cbdb0636-a496-422a-8d40-98c53d494d26" providerId="ADAL" clId="{015E2352-C232-2E4A-A318-00431432A607}" dt="2024-01-05T21:09:42.940" v="1755" actId="1076"/>
          <ac:spMkLst>
            <pc:docMk/>
            <pc:sldMk cId="2357188223" sldId="264"/>
            <ac:spMk id="5" creationId="{DB32B891-00B7-520A-7987-847E63303F99}"/>
          </ac:spMkLst>
        </pc:spChg>
        <pc:graphicFrameChg chg="mod modGraphic">
          <ac:chgData name="Clements, William" userId="cbdb0636-a496-422a-8d40-98c53d494d26" providerId="ADAL" clId="{015E2352-C232-2E4A-A318-00431432A607}" dt="2024-01-05T20:48:52.181" v="1210" actId="313"/>
          <ac:graphicFrameMkLst>
            <pc:docMk/>
            <pc:sldMk cId="2357188223" sldId="264"/>
            <ac:graphicFrameMk id="4" creationId="{D6C71DA8-11F6-03B5-0ED6-33B40D34D735}"/>
          </ac:graphicFrameMkLst>
        </pc:graphicFrameChg>
      </pc:sldChg>
      <pc:sldChg chg="add mod modShow">
        <pc:chgData name="Clements, William" userId="cbdb0636-a496-422a-8d40-98c53d494d26" providerId="ADAL" clId="{015E2352-C232-2E4A-A318-00431432A607}" dt="2024-01-05T21:13:01.390" v="1777" actId="729"/>
        <pc:sldMkLst>
          <pc:docMk/>
          <pc:sldMk cId="643179825" sldId="267"/>
        </pc:sldMkLst>
      </pc:sldChg>
      <pc:sldChg chg="del">
        <pc:chgData name="Clements, William" userId="cbdb0636-a496-422a-8d40-98c53d494d26" providerId="ADAL" clId="{015E2352-C232-2E4A-A318-00431432A607}" dt="2024-01-05T21:05:15.482" v="1509" actId="2696"/>
        <pc:sldMkLst>
          <pc:docMk/>
          <pc:sldMk cId="3575365808" sldId="267"/>
        </pc:sldMkLst>
      </pc:sldChg>
      <pc:sldChg chg="addSp modSp mod">
        <pc:chgData name="Clements, William" userId="cbdb0636-a496-422a-8d40-98c53d494d26" providerId="ADAL" clId="{015E2352-C232-2E4A-A318-00431432A607}" dt="2024-01-09T16:53:01.445" v="2410" actId="20577"/>
        <pc:sldMkLst>
          <pc:docMk/>
          <pc:sldMk cId="2781446940" sldId="270"/>
        </pc:sldMkLst>
        <pc:spChg chg="add mod">
          <ac:chgData name="Clements, William" userId="cbdb0636-a496-422a-8d40-98c53d494d26" providerId="ADAL" clId="{015E2352-C232-2E4A-A318-00431432A607}" dt="2024-01-09T16:53:01.445" v="2410" actId="20577"/>
          <ac:spMkLst>
            <pc:docMk/>
            <pc:sldMk cId="2781446940" sldId="270"/>
            <ac:spMk id="20" creationId="{5EAF3952-9FA7-F240-9A00-A7B1FA0E553D}"/>
          </ac:spMkLst>
        </pc:spChg>
        <pc:picChg chg="mod">
          <ac:chgData name="Clements, William" userId="cbdb0636-a496-422a-8d40-98c53d494d26" providerId="ADAL" clId="{015E2352-C232-2E4A-A318-00431432A607}" dt="2024-01-09T16:52:21.466" v="2375" actId="1076"/>
          <ac:picMkLst>
            <pc:docMk/>
            <pc:sldMk cId="2781446940" sldId="270"/>
            <ac:picMk id="5" creationId="{E1DD08FC-5060-0C3C-7A9F-189E5FDB69DB}"/>
          </ac:picMkLst>
        </pc:picChg>
      </pc:sldChg>
      <pc:sldChg chg="add del">
        <pc:chgData name="Clements, William" userId="cbdb0636-a496-422a-8d40-98c53d494d26" providerId="ADAL" clId="{015E2352-C232-2E4A-A318-00431432A607}" dt="2024-01-05T20:57:12.645" v="1293"/>
        <pc:sldMkLst>
          <pc:docMk/>
          <pc:sldMk cId="251034256" sldId="272"/>
        </pc:sldMkLst>
      </pc:sldChg>
      <pc:sldChg chg="modSp mod modShow">
        <pc:chgData name="Clements, William" userId="cbdb0636-a496-422a-8d40-98c53d494d26" providerId="ADAL" clId="{015E2352-C232-2E4A-A318-00431432A607}" dt="2024-01-10T16:42:24.824" v="2557" actId="729"/>
        <pc:sldMkLst>
          <pc:docMk/>
          <pc:sldMk cId="2927260461" sldId="278"/>
        </pc:sldMkLst>
        <pc:spChg chg="mod">
          <ac:chgData name="Clements, William" userId="cbdb0636-a496-422a-8d40-98c53d494d26" providerId="ADAL" clId="{015E2352-C232-2E4A-A318-00431432A607}" dt="2024-01-08T18:25:42.570" v="2208" actId="13822"/>
          <ac:spMkLst>
            <pc:docMk/>
            <pc:sldMk cId="2927260461" sldId="278"/>
            <ac:spMk id="5" creationId="{9AE068A0-3B35-4AD1-CF2D-FC7CE364C61C}"/>
          </ac:spMkLst>
        </pc:spChg>
        <pc:spChg chg="mod">
          <ac:chgData name="Clements, William" userId="cbdb0636-a496-422a-8d40-98c53d494d26" providerId="ADAL" clId="{015E2352-C232-2E4A-A318-00431432A607}" dt="2024-01-05T21:13:15.786" v="1778" actId="1076"/>
          <ac:spMkLst>
            <pc:docMk/>
            <pc:sldMk cId="2927260461" sldId="278"/>
            <ac:spMk id="11" creationId="{6D0BF811-7300-2CFA-3889-82C9F26CE193}"/>
          </ac:spMkLst>
        </pc:spChg>
        <pc:spChg chg="mod">
          <ac:chgData name="Clements, William" userId="cbdb0636-a496-422a-8d40-98c53d494d26" providerId="ADAL" clId="{015E2352-C232-2E4A-A318-00431432A607}" dt="2024-01-08T18:25:42.570" v="2208" actId="13822"/>
          <ac:spMkLst>
            <pc:docMk/>
            <pc:sldMk cId="2927260461" sldId="278"/>
            <ac:spMk id="12" creationId="{F328C2BA-887A-2F07-7522-7531E055EC10}"/>
          </ac:spMkLst>
        </pc:spChg>
        <pc:spChg chg="mod">
          <ac:chgData name="Clements, William" userId="cbdb0636-a496-422a-8d40-98c53d494d26" providerId="ADAL" clId="{015E2352-C232-2E4A-A318-00431432A607}" dt="2024-01-08T18:25:42.570" v="2208" actId="13822"/>
          <ac:spMkLst>
            <pc:docMk/>
            <pc:sldMk cId="2927260461" sldId="278"/>
            <ac:spMk id="96" creationId="{1241C6B5-F287-281C-E58A-9A772D5C3E91}"/>
          </ac:spMkLst>
        </pc:spChg>
      </pc:sldChg>
      <pc:sldChg chg="add">
        <pc:chgData name="Clements, William" userId="cbdb0636-a496-422a-8d40-98c53d494d26" providerId="ADAL" clId="{015E2352-C232-2E4A-A318-00431432A607}" dt="2024-01-05T21:14:36.079" v="1785"/>
        <pc:sldMkLst>
          <pc:docMk/>
          <pc:sldMk cId="990466453" sldId="283"/>
        </pc:sldMkLst>
      </pc:sldChg>
      <pc:sldChg chg="del mod modShow">
        <pc:chgData name="Clements, William" userId="cbdb0636-a496-422a-8d40-98c53d494d26" providerId="ADAL" clId="{015E2352-C232-2E4A-A318-00431432A607}" dt="2024-01-05T21:14:27.324" v="1784" actId="2696"/>
        <pc:sldMkLst>
          <pc:docMk/>
          <pc:sldMk cId="1533148214" sldId="283"/>
        </pc:sldMkLst>
      </pc:sldChg>
      <pc:sldChg chg="del mod modShow">
        <pc:chgData name="Clements, William" userId="cbdb0636-a496-422a-8d40-98c53d494d26" providerId="ADAL" clId="{015E2352-C232-2E4A-A318-00431432A607}" dt="2024-01-05T21:14:27.324" v="1784" actId="2696"/>
        <pc:sldMkLst>
          <pc:docMk/>
          <pc:sldMk cId="1124907246" sldId="284"/>
        </pc:sldMkLst>
      </pc:sldChg>
      <pc:sldChg chg="add">
        <pc:chgData name="Clements, William" userId="cbdb0636-a496-422a-8d40-98c53d494d26" providerId="ADAL" clId="{015E2352-C232-2E4A-A318-00431432A607}" dt="2024-01-05T21:14:36.079" v="1785"/>
        <pc:sldMkLst>
          <pc:docMk/>
          <pc:sldMk cId="3987031409" sldId="284"/>
        </pc:sldMkLst>
      </pc:sldChg>
      <pc:sldChg chg="add del">
        <pc:chgData name="Clements, William" userId="cbdb0636-a496-422a-8d40-98c53d494d26" providerId="ADAL" clId="{015E2352-C232-2E4A-A318-00431432A607}" dt="2024-01-05T21:14:58.042" v="1786" actId="2696"/>
        <pc:sldMkLst>
          <pc:docMk/>
          <pc:sldMk cId="7141563" sldId="291"/>
        </pc:sldMkLst>
      </pc:sldChg>
      <pc:sldChg chg="add">
        <pc:chgData name="Clements, William" userId="cbdb0636-a496-422a-8d40-98c53d494d26" providerId="ADAL" clId="{015E2352-C232-2E4A-A318-00431432A607}" dt="2024-01-05T21:15:06.988" v="1787"/>
        <pc:sldMkLst>
          <pc:docMk/>
          <pc:sldMk cId="4109910865" sldId="291"/>
        </pc:sldMkLst>
      </pc:sldChg>
      <pc:sldChg chg="addSp modSp mod">
        <pc:chgData name="Clements, William" userId="cbdb0636-a496-422a-8d40-98c53d494d26" providerId="ADAL" clId="{015E2352-C232-2E4A-A318-00431432A607}" dt="2024-01-08T18:28:48.993" v="2278" actId="1076"/>
        <pc:sldMkLst>
          <pc:docMk/>
          <pc:sldMk cId="4200773006" sldId="292"/>
        </pc:sldMkLst>
        <pc:spChg chg="mod">
          <ac:chgData name="Clements, William" userId="cbdb0636-a496-422a-8d40-98c53d494d26" providerId="ADAL" clId="{015E2352-C232-2E4A-A318-00431432A607}" dt="2024-01-08T18:24:44.562" v="2207" actId="13822"/>
          <ac:spMkLst>
            <pc:docMk/>
            <pc:sldMk cId="4200773006" sldId="292"/>
            <ac:spMk id="3" creationId="{7FDBC690-645D-FE98-B5C0-397E5FCC88F3}"/>
          </ac:spMkLst>
        </pc:spChg>
        <pc:spChg chg="mod">
          <ac:chgData name="Clements, William" userId="cbdb0636-a496-422a-8d40-98c53d494d26" providerId="ADAL" clId="{015E2352-C232-2E4A-A318-00431432A607}" dt="2024-01-08T18:24:44.562" v="2207" actId="13822"/>
          <ac:spMkLst>
            <pc:docMk/>
            <pc:sldMk cId="4200773006" sldId="292"/>
            <ac:spMk id="4" creationId="{3067C458-B419-973E-99AA-E8F5F96EF98B}"/>
          </ac:spMkLst>
        </pc:spChg>
        <pc:spChg chg="mod">
          <ac:chgData name="Clements, William" userId="cbdb0636-a496-422a-8d40-98c53d494d26" providerId="ADAL" clId="{015E2352-C232-2E4A-A318-00431432A607}" dt="2024-01-08T18:24:44.562" v="2207" actId="13822"/>
          <ac:spMkLst>
            <pc:docMk/>
            <pc:sldMk cId="4200773006" sldId="292"/>
            <ac:spMk id="5" creationId="{267913F2-4AE1-E0E3-3128-CCEC978F28BB}"/>
          </ac:spMkLst>
        </pc:spChg>
        <pc:spChg chg="mod">
          <ac:chgData name="Clements, William" userId="cbdb0636-a496-422a-8d40-98c53d494d26" providerId="ADAL" clId="{015E2352-C232-2E4A-A318-00431432A607}" dt="2024-01-08T18:28:42.559" v="2273" actId="6549"/>
          <ac:spMkLst>
            <pc:docMk/>
            <pc:sldMk cId="4200773006" sldId="292"/>
            <ac:spMk id="7" creationId="{87161830-1E39-BA95-4B9C-81FBD7B52440}"/>
          </ac:spMkLst>
        </pc:spChg>
        <pc:spChg chg="mod">
          <ac:chgData name="Clements, William" userId="cbdb0636-a496-422a-8d40-98c53d494d26" providerId="ADAL" clId="{015E2352-C232-2E4A-A318-00431432A607}" dt="2024-01-08T18:28:34.478" v="2269" actId="20577"/>
          <ac:spMkLst>
            <pc:docMk/>
            <pc:sldMk cId="4200773006" sldId="292"/>
            <ac:spMk id="8" creationId="{7D588192-9173-08B5-425C-2D572DB532A9}"/>
          </ac:spMkLst>
        </pc:spChg>
        <pc:spChg chg="mod">
          <ac:chgData name="Clements, William" userId="cbdb0636-a496-422a-8d40-98c53d494d26" providerId="ADAL" clId="{015E2352-C232-2E4A-A318-00431432A607}" dt="2024-01-08T18:24:37.449" v="2206" actId="13822"/>
          <ac:spMkLst>
            <pc:docMk/>
            <pc:sldMk cId="4200773006" sldId="292"/>
            <ac:spMk id="9" creationId="{DAE12B35-1D12-FE57-8CCF-5C4B7BED341C}"/>
          </ac:spMkLst>
        </pc:spChg>
        <pc:spChg chg="mod">
          <ac:chgData name="Clements, William" userId="cbdb0636-a496-422a-8d40-98c53d494d26" providerId="ADAL" clId="{015E2352-C232-2E4A-A318-00431432A607}" dt="2024-01-08T18:24:37.449" v="2206" actId="13822"/>
          <ac:spMkLst>
            <pc:docMk/>
            <pc:sldMk cId="4200773006" sldId="292"/>
            <ac:spMk id="10" creationId="{528BCAAE-FD80-2611-870C-EDD4D354BD3E}"/>
          </ac:spMkLst>
        </pc:spChg>
        <pc:spChg chg="add mod">
          <ac:chgData name="Clements, William" userId="cbdb0636-a496-422a-8d40-98c53d494d26" providerId="ADAL" clId="{015E2352-C232-2E4A-A318-00431432A607}" dt="2024-01-08T18:28:48.993" v="2278" actId="1076"/>
          <ac:spMkLst>
            <pc:docMk/>
            <pc:sldMk cId="4200773006" sldId="292"/>
            <ac:spMk id="22" creationId="{7CD07C11-73A0-594F-09C7-C56EF6E598D0}"/>
          </ac:spMkLst>
        </pc:spChg>
      </pc:sldChg>
      <pc:sldChg chg="add">
        <pc:chgData name="Clements, William" userId="cbdb0636-a496-422a-8d40-98c53d494d26" providerId="ADAL" clId="{015E2352-C232-2E4A-A318-00431432A607}" dt="2024-01-05T21:15:06.988" v="1787"/>
        <pc:sldMkLst>
          <pc:docMk/>
          <pc:sldMk cId="817029100" sldId="393"/>
        </pc:sldMkLst>
      </pc:sldChg>
      <pc:sldChg chg="add del">
        <pc:chgData name="Clements, William" userId="cbdb0636-a496-422a-8d40-98c53d494d26" providerId="ADAL" clId="{015E2352-C232-2E4A-A318-00431432A607}" dt="2024-01-05T21:14:58.042" v="1786" actId="2696"/>
        <pc:sldMkLst>
          <pc:docMk/>
          <pc:sldMk cId="1440146800" sldId="393"/>
        </pc:sldMkLst>
      </pc:sldChg>
      <pc:sldChg chg="addSp modSp mod modClrScheme chgLayout">
        <pc:chgData name="Clements, William" userId="cbdb0636-a496-422a-8d40-98c53d494d26" providerId="ADAL" clId="{015E2352-C232-2E4A-A318-00431432A607}" dt="2024-01-05T21:18:01.011" v="1890" actId="20577"/>
        <pc:sldMkLst>
          <pc:docMk/>
          <pc:sldMk cId="1415805029" sldId="407"/>
        </pc:sldMkLst>
        <pc:spChg chg="mod ord">
          <ac:chgData name="Clements, William" userId="cbdb0636-a496-422a-8d40-98c53d494d26" providerId="ADAL" clId="{015E2352-C232-2E4A-A318-00431432A607}" dt="2024-01-05T20:55:40.015" v="1288" actId="700"/>
          <ac:spMkLst>
            <pc:docMk/>
            <pc:sldMk cId="1415805029" sldId="407"/>
            <ac:spMk id="2" creationId="{5A68FF7C-1994-6A4E-8472-81638E7FAA38}"/>
          </ac:spMkLst>
        </pc:spChg>
        <pc:spChg chg="mod ord">
          <ac:chgData name="Clements, William" userId="cbdb0636-a496-422a-8d40-98c53d494d26" providerId="ADAL" clId="{015E2352-C232-2E4A-A318-00431432A607}" dt="2024-01-05T21:18:01.011" v="1890" actId="20577"/>
          <ac:spMkLst>
            <pc:docMk/>
            <pc:sldMk cId="1415805029" sldId="407"/>
            <ac:spMk id="3" creationId="{CEE0EEEA-B97E-4DE4-A000-239FC72810E6}"/>
          </ac:spMkLst>
        </pc:spChg>
        <pc:spChg chg="add mod ord">
          <ac:chgData name="Clements, William" userId="cbdb0636-a496-422a-8d40-98c53d494d26" providerId="ADAL" clId="{015E2352-C232-2E4A-A318-00431432A607}" dt="2024-01-05T21:17:57.553" v="1887" actId="27636"/>
          <ac:spMkLst>
            <pc:docMk/>
            <pc:sldMk cId="1415805029" sldId="407"/>
            <ac:spMk id="4" creationId="{E079F637-1B9E-23C4-2127-26B14501564A}"/>
          </ac:spMkLst>
        </pc:spChg>
        <pc:picChg chg="add mod">
          <ac:chgData name="Clements, William" userId="cbdb0636-a496-422a-8d40-98c53d494d26" providerId="ADAL" clId="{015E2352-C232-2E4A-A318-00431432A607}" dt="2024-01-05T21:15:52.376" v="1790" actId="14100"/>
          <ac:picMkLst>
            <pc:docMk/>
            <pc:sldMk cId="1415805029" sldId="407"/>
            <ac:picMk id="5" creationId="{A4496AED-C1BD-6A4A-6533-F5EE585C74BA}"/>
          </ac:picMkLst>
        </pc:picChg>
        <pc:picChg chg="add mod">
          <ac:chgData name="Clements, William" userId="cbdb0636-a496-422a-8d40-98c53d494d26" providerId="ADAL" clId="{015E2352-C232-2E4A-A318-00431432A607}" dt="2024-01-05T21:08:03.933" v="1627" actId="14100"/>
          <ac:picMkLst>
            <pc:docMk/>
            <pc:sldMk cId="1415805029" sldId="407"/>
            <ac:picMk id="6" creationId="{83EB380D-2522-226D-0798-762B20934D22}"/>
          </ac:picMkLst>
        </pc:picChg>
        <pc:picChg chg="add mod">
          <ac:chgData name="Clements, William" userId="cbdb0636-a496-422a-8d40-98c53d494d26" providerId="ADAL" clId="{015E2352-C232-2E4A-A318-00431432A607}" dt="2024-01-05T21:15:47.192" v="1788" actId="1076"/>
          <ac:picMkLst>
            <pc:docMk/>
            <pc:sldMk cId="1415805029" sldId="407"/>
            <ac:picMk id="7" creationId="{EB6D79AC-5C23-D736-D31A-2D4353DE9114}"/>
          </ac:picMkLst>
        </pc:picChg>
      </pc:sldChg>
      <pc:sldChg chg="mod modShow">
        <pc:chgData name="Clements, William" userId="cbdb0636-a496-422a-8d40-98c53d494d26" providerId="ADAL" clId="{015E2352-C232-2E4A-A318-00431432A607}" dt="2024-01-05T21:06:32.536" v="1514" actId="729"/>
        <pc:sldMkLst>
          <pc:docMk/>
          <pc:sldMk cId="745963947" sldId="409"/>
        </pc:sldMkLst>
      </pc:sldChg>
      <pc:sldChg chg="mod modShow">
        <pc:chgData name="Clements, William" userId="cbdb0636-a496-422a-8d40-98c53d494d26" providerId="ADAL" clId="{015E2352-C232-2E4A-A318-00431432A607}" dt="2024-01-05T21:09:03.009" v="1742" actId="729"/>
        <pc:sldMkLst>
          <pc:docMk/>
          <pc:sldMk cId="3830522960" sldId="414"/>
        </pc:sldMkLst>
      </pc:sldChg>
      <pc:sldChg chg="del mod modShow">
        <pc:chgData name="Clements, William" userId="cbdb0636-a496-422a-8d40-98c53d494d26" providerId="ADAL" clId="{015E2352-C232-2E4A-A318-00431432A607}" dt="2024-01-05T21:14:27.324" v="1784" actId="2696"/>
        <pc:sldMkLst>
          <pc:docMk/>
          <pc:sldMk cId="2936266736" sldId="415"/>
        </pc:sldMkLst>
      </pc:sldChg>
      <pc:sldChg chg="add">
        <pc:chgData name="Clements, William" userId="cbdb0636-a496-422a-8d40-98c53d494d26" providerId="ADAL" clId="{015E2352-C232-2E4A-A318-00431432A607}" dt="2024-01-05T21:14:36.079" v="1785"/>
        <pc:sldMkLst>
          <pc:docMk/>
          <pc:sldMk cId="4167544460" sldId="415"/>
        </pc:sldMkLst>
      </pc:sldChg>
      <pc:sldChg chg="addSp delSp modSp mod">
        <pc:chgData name="Clements, William" userId="cbdb0636-a496-422a-8d40-98c53d494d26" providerId="ADAL" clId="{015E2352-C232-2E4A-A318-00431432A607}" dt="2024-01-05T21:04:36.485" v="1508" actId="5793"/>
        <pc:sldMkLst>
          <pc:docMk/>
          <pc:sldMk cId="1555995004" sldId="416"/>
        </pc:sldMkLst>
        <pc:spChg chg="mod">
          <ac:chgData name="Clements, William" userId="cbdb0636-a496-422a-8d40-98c53d494d26" providerId="ADAL" clId="{015E2352-C232-2E4A-A318-00431432A607}" dt="2024-01-05T21:04:36.485" v="1508" actId="5793"/>
          <ac:spMkLst>
            <pc:docMk/>
            <pc:sldMk cId="1555995004" sldId="416"/>
            <ac:spMk id="2" creationId="{5E77EDA3-E5D5-1651-3F69-E0B890F55A0A}"/>
          </ac:spMkLst>
        </pc:spChg>
        <pc:spChg chg="add mod">
          <ac:chgData name="Clements, William" userId="cbdb0636-a496-422a-8d40-98c53d494d26" providerId="ADAL" clId="{015E2352-C232-2E4A-A318-00431432A607}" dt="2024-01-04T22:20:17.509" v="727" actId="1076"/>
          <ac:spMkLst>
            <pc:docMk/>
            <pc:sldMk cId="1555995004" sldId="416"/>
            <ac:spMk id="10" creationId="{26F85C6D-D16B-9FFD-F026-3FBEAC05AF14}"/>
          </ac:spMkLst>
        </pc:spChg>
        <pc:spChg chg="mod">
          <ac:chgData name="Clements, William" userId="cbdb0636-a496-422a-8d40-98c53d494d26" providerId="ADAL" clId="{015E2352-C232-2E4A-A318-00431432A607}" dt="2024-01-04T22:20:30.545" v="729" actId="1076"/>
          <ac:spMkLst>
            <pc:docMk/>
            <pc:sldMk cId="1555995004" sldId="416"/>
            <ac:spMk id="11" creationId="{21E6E5F5-BD71-1F53-E53D-688FABEF2832}"/>
          </ac:spMkLst>
        </pc:spChg>
        <pc:spChg chg="del mod">
          <ac:chgData name="Clements, William" userId="cbdb0636-a496-422a-8d40-98c53d494d26" providerId="ADAL" clId="{015E2352-C232-2E4A-A318-00431432A607}" dt="2024-01-04T22:15:44.336" v="557"/>
          <ac:spMkLst>
            <pc:docMk/>
            <pc:sldMk cId="1555995004" sldId="416"/>
            <ac:spMk id="13" creationId="{8F2BB399-F8AE-BCE3-B4FF-70C28E435C33}"/>
          </ac:spMkLst>
        </pc:spChg>
        <pc:spChg chg="mod">
          <ac:chgData name="Clements, William" userId="cbdb0636-a496-422a-8d40-98c53d494d26" providerId="ADAL" clId="{015E2352-C232-2E4A-A318-00431432A607}" dt="2024-01-04T22:20:13.471" v="726" actId="1076"/>
          <ac:spMkLst>
            <pc:docMk/>
            <pc:sldMk cId="1555995004" sldId="416"/>
            <ac:spMk id="14" creationId="{398147F4-FCEB-B4A0-491F-5E08446E77D8}"/>
          </ac:spMkLst>
        </pc:spChg>
        <pc:spChg chg="mod">
          <ac:chgData name="Clements, William" userId="cbdb0636-a496-422a-8d40-98c53d494d26" providerId="ADAL" clId="{015E2352-C232-2E4A-A318-00431432A607}" dt="2024-01-04T22:20:22.143" v="728" actId="1076"/>
          <ac:spMkLst>
            <pc:docMk/>
            <pc:sldMk cId="1555995004" sldId="416"/>
            <ac:spMk id="15" creationId="{7778780A-2295-CCC4-4D34-9C5B92AD6FD7}"/>
          </ac:spMkLst>
        </pc:spChg>
        <pc:spChg chg="add mod">
          <ac:chgData name="Clements, William" userId="cbdb0636-a496-422a-8d40-98c53d494d26" providerId="ADAL" clId="{015E2352-C232-2E4A-A318-00431432A607}" dt="2024-01-04T22:22:27.793" v="789" actId="20577"/>
          <ac:spMkLst>
            <pc:docMk/>
            <pc:sldMk cId="1555995004" sldId="416"/>
            <ac:spMk id="16" creationId="{3026A790-64DD-B14E-6869-60E81C3112C2}"/>
          </ac:spMkLst>
        </pc:spChg>
        <pc:grpChg chg="del mod">
          <ac:chgData name="Clements, William" userId="cbdb0636-a496-422a-8d40-98c53d494d26" providerId="ADAL" clId="{015E2352-C232-2E4A-A318-00431432A607}" dt="2024-01-04T22:22:54.768" v="797" actId="478"/>
          <ac:grpSpMkLst>
            <pc:docMk/>
            <pc:sldMk cId="1555995004" sldId="416"/>
            <ac:grpSpMk id="22" creationId="{7C1D56BB-F691-6866-761A-9523662D3093}"/>
          </ac:grpSpMkLst>
        </pc:grpChg>
        <pc:picChg chg="add mod">
          <ac:chgData name="Clements, William" userId="cbdb0636-a496-422a-8d40-98c53d494d26" providerId="ADAL" clId="{015E2352-C232-2E4A-A318-00431432A607}" dt="2024-01-04T22:20:17.509" v="727" actId="1076"/>
          <ac:picMkLst>
            <pc:docMk/>
            <pc:sldMk cId="1555995004" sldId="416"/>
            <ac:picMk id="3" creationId="{8249F22E-77F6-038F-4908-67EB85E05A57}"/>
          </ac:picMkLst>
        </pc:picChg>
        <pc:picChg chg="del">
          <ac:chgData name="Clements, William" userId="cbdb0636-a496-422a-8d40-98c53d494d26" providerId="ADAL" clId="{015E2352-C232-2E4A-A318-00431432A607}" dt="2024-01-04T22:17:29.951" v="620" actId="478"/>
          <ac:picMkLst>
            <pc:docMk/>
            <pc:sldMk cId="1555995004" sldId="416"/>
            <ac:picMk id="5" creationId="{FACB71D5-204D-7777-8495-86D1D19A79CB}"/>
          </ac:picMkLst>
        </pc:picChg>
        <pc:picChg chg="mod">
          <ac:chgData name="Clements, William" userId="cbdb0636-a496-422a-8d40-98c53d494d26" providerId="ADAL" clId="{015E2352-C232-2E4A-A318-00431432A607}" dt="2024-01-04T22:20:13.471" v="726" actId="1076"/>
          <ac:picMkLst>
            <pc:docMk/>
            <pc:sldMk cId="1555995004" sldId="416"/>
            <ac:picMk id="6" creationId="{20DEB544-27F9-3F5A-32E7-27C1BD652B82}"/>
          </ac:picMkLst>
        </pc:picChg>
        <pc:picChg chg="mod">
          <ac:chgData name="Clements, William" userId="cbdb0636-a496-422a-8d40-98c53d494d26" providerId="ADAL" clId="{015E2352-C232-2E4A-A318-00431432A607}" dt="2024-01-04T22:20:22.143" v="728" actId="1076"/>
          <ac:picMkLst>
            <pc:docMk/>
            <pc:sldMk cId="1555995004" sldId="416"/>
            <ac:picMk id="7" creationId="{B9BE1337-CF3F-836F-4FBE-A43AF253D337}"/>
          </ac:picMkLst>
        </pc:picChg>
        <pc:picChg chg="mod">
          <ac:chgData name="Clements, William" userId="cbdb0636-a496-422a-8d40-98c53d494d26" providerId="ADAL" clId="{015E2352-C232-2E4A-A318-00431432A607}" dt="2024-01-04T22:20:22.143" v="728" actId="1076"/>
          <ac:picMkLst>
            <pc:docMk/>
            <pc:sldMk cId="1555995004" sldId="416"/>
            <ac:picMk id="8" creationId="{CB1F0267-F360-934B-7753-E6B031CCF34B}"/>
          </ac:picMkLst>
        </pc:picChg>
        <pc:picChg chg="mod">
          <ac:chgData name="Clements, William" userId="cbdb0636-a496-422a-8d40-98c53d494d26" providerId="ADAL" clId="{015E2352-C232-2E4A-A318-00431432A607}" dt="2024-01-04T22:20:30.545" v="729" actId="1076"/>
          <ac:picMkLst>
            <pc:docMk/>
            <pc:sldMk cId="1555995004" sldId="416"/>
            <ac:picMk id="9" creationId="{A5ACF5DA-5BC9-0BEC-6F88-352457E81E2C}"/>
          </ac:picMkLst>
        </pc:picChg>
        <pc:picChg chg="add mod">
          <ac:chgData name="Clements, William" userId="cbdb0636-a496-422a-8d40-98c53d494d26" providerId="ADAL" clId="{015E2352-C232-2E4A-A318-00431432A607}" dt="2024-01-04T22:22:42.726" v="793" actId="1076"/>
          <ac:picMkLst>
            <pc:docMk/>
            <pc:sldMk cId="1555995004" sldId="416"/>
            <ac:picMk id="18" creationId="{A80675E6-EB97-119A-688D-8AB75F4DC97D}"/>
          </ac:picMkLst>
        </pc:picChg>
        <pc:picChg chg="add mod">
          <ac:chgData name="Clements, William" userId="cbdb0636-a496-422a-8d40-98c53d494d26" providerId="ADAL" clId="{015E2352-C232-2E4A-A318-00431432A607}" dt="2024-01-04T22:22:52.880" v="796" actId="1076"/>
          <ac:picMkLst>
            <pc:docMk/>
            <pc:sldMk cId="1555995004" sldId="416"/>
            <ac:picMk id="20" creationId="{F538C03E-5F15-32B0-5937-995B8EE5FF6F}"/>
          </ac:picMkLst>
        </pc:picChg>
        <pc:picChg chg="del">
          <ac:chgData name="Clements, William" userId="cbdb0636-a496-422a-8d40-98c53d494d26" providerId="ADAL" clId="{015E2352-C232-2E4A-A318-00431432A607}" dt="2024-01-04T22:15:39.073" v="554" actId="478"/>
          <ac:picMkLst>
            <pc:docMk/>
            <pc:sldMk cId="1555995004" sldId="416"/>
            <ac:picMk id="1026" creationId="{FA3E136C-BBDB-76C4-C921-1182DC2414EC}"/>
          </ac:picMkLst>
        </pc:picChg>
      </pc:sldChg>
      <pc:sldChg chg="del">
        <pc:chgData name="Clements, William" userId="cbdb0636-a496-422a-8d40-98c53d494d26" providerId="ADAL" clId="{015E2352-C232-2E4A-A318-00431432A607}" dt="2024-01-05T21:06:26.564" v="1513" actId="2696"/>
        <pc:sldMkLst>
          <pc:docMk/>
          <pc:sldMk cId="119668830" sldId="417"/>
        </pc:sldMkLst>
      </pc:sldChg>
      <pc:sldChg chg="addSp delSp modSp mod">
        <pc:chgData name="Clements, William" userId="cbdb0636-a496-422a-8d40-98c53d494d26" providerId="ADAL" clId="{015E2352-C232-2E4A-A318-00431432A607}" dt="2024-01-09T16:58:12.514" v="2539" actId="478"/>
        <pc:sldMkLst>
          <pc:docMk/>
          <pc:sldMk cId="1616447979" sldId="422"/>
        </pc:sldMkLst>
        <pc:picChg chg="add mod">
          <ac:chgData name="Clements, William" userId="cbdb0636-a496-422a-8d40-98c53d494d26" providerId="ADAL" clId="{015E2352-C232-2E4A-A318-00431432A607}" dt="2024-01-09T16:58:02.960" v="2538"/>
          <ac:picMkLst>
            <pc:docMk/>
            <pc:sldMk cId="1616447979" sldId="422"/>
            <ac:picMk id="5" creationId="{3BAF6B57-1FC6-7958-8E1D-FDB61AA23046}"/>
          </ac:picMkLst>
        </pc:picChg>
        <pc:picChg chg="del">
          <ac:chgData name="Clements, William" userId="cbdb0636-a496-422a-8d40-98c53d494d26" providerId="ADAL" clId="{015E2352-C232-2E4A-A318-00431432A607}" dt="2024-01-09T16:58:12.514" v="2539" actId="478"/>
          <ac:picMkLst>
            <pc:docMk/>
            <pc:sldMk cId="1616447979" sldId="422"/>
            <ac:picMk id="7" creationId="{67C05D0E-9F74-4F74-D356-CC48579B5EAD}"/>
          </ac:picMkLst>
        </pc:picChg>
      </pc:sldChg>
      <pc:sldChg chg="mod modShow">
        <pc:chgData name="Clements, William" userId="cbdb0636-a496-422a-8d40-98c53d494d26" providerId="ADAL" clId="{015E2352-C232-2E4A-A318-00431432A607}" dt="2024-01-08T18:48:40.162" v="2279" actId="729"/>
        <pc:sldMkLst>
          <pc:docMk/>
          <pc:sldMk cId="1956927952" sldId="423"/>
        </pc:sldMkLst>
      </pc:sldChg>
      <pc:sldChg chg="addSp modSp mod">
        <pc:chgData name="Clements, William" userId="cbdb0636-a496-422a-8d40-98c53d494d26" providerId="ADAL" clId="{015E2352-C232-2E4A-A318-00431432A607}" dt="2024-01-09T16:54:44.474" v="2518" actId="1076"/>
        <pc:sldMkLst>
          <pc:docMk/>
          <pc:sldMk cId="2685708647" sldId="424"/>
        </pc:sldMkLst>
        <pc:spChg chg="add mod">
          <ac:chgData name="Clements, William" userId="cbdb0636-a496-422a-8d40-98c53d494d26" providerId="ADAL" clId="{015E2352-C232-2E4A-A318-00431432A607}" dt="2024-01-09T16:54:44.474" v="2518" actId="1076"/>
          <ac:spMkLst>
            <pc:docMk/>
            <pc:sldMk cId="2685708647" sldId="424"/>
            <ac:spMk id="4" creationId="{B0C9D2A8-F323-60F9-7D11-2D38E92C38DA}"/>
          </ac:spMkLst>
        </pc:spChg>
      </pc:sldChg>
      <pc:sldChg chg="addSp delSp modSp mod modTransition">
        <pc:chgData name="Clements, William" userId="cbdb0636-a496-422a-8d40-98c53d494d26" providerId="ADAL" clId="{015E2352-C232-2E4A-A318-00431432A607}" dt="2024-01-09T16:58:52.226" v="2541"/>
        <pc:sldMkLst>
          <pc:docMk/>
          <pc:sldMk cId="3435173254" sldId="426"/>
        </pc:sldMkLst>
        <pc:picChg chg="add mod">
          <ac:chgData name="Clements, William" userId="cbdb0636-a496-422a-8d40-98c53d494d26" providerId="ADAL" clId="{015E2352-C232-2E4A-A318-00431432A607}" dt="2024-01-09T16:57:50.183" v="2537"/>
          <ac:picMkLst>
            <pc:docMk/>
            <pc:sldMk cId="3435173254" sldId="426"/>
            <ac:picMk id="2" creationId="{D950B846-1EF7-46FC-77A9-6DD8C3C206D1}"/>
          </ac:picMkLst>
        </pc:picChg>
        <pc:picChg chg="del">
          <ac:chgData name="Clements, William" userId="cbdb0636-a496-422a-8d40-98c53d494d26" providerId="ADAL" clId="{015E2352-C232-2E4A-A318-00431432A607}" dt="2024-01-09T16:57:50.135" v="2536" actId="478"/>
          <ac:picMkLst>
            <pc:docMk/>
            <pc:sldMk cId="3435173254" sldId="426"/>
            <ac:picMk id="5" creationId="{90A48744-B8EA-CED2-0561-29509BE2265E}"/>
          </ac:picMkLst>
        </pc:picChg>
      </pc:sldChg>
      <pc:sldChg chg="modTransition">
        <pc:chgData name="Clements, William" userId="cbdb0636-a496-422a-8d40-98c53d494d26" providerId="ADAL" clId="{015E2352-C232-2E4A-A318-00431432A607}" dt="2024-01-09T16:59:54.839" v="2547"/>
        <pc:sldMkLst>
          <pc:docMk/>
          <pc:sldMk cId="383416872" sldId="427"/>
        </pc:sldMkLst>
      </pc:sldChg>
      <pc:sldChg chg="addSp delSp modSp mod modTransition">
        <pc:chgData name="Clements, William" userId="cbdb0636-a496-422a-8d40-98c53d494d26" providerId="ADAL" clId="{015E2352-C232-2E4A-A318-00431432A607}" dt="2024-01-09T17:01:02.607" v="2552"/>
        <pc:sldMkLst>
          <pc:docMk/>
          <pc:sldMk cId="1209882147" sldId="428"/>
        </pc:sldMkLst>
        <pc:picChg chg="add mod">
          <ac:chgData name="Clements, William" userId="cbdb0636-a496-422a-8d40-98c53d494d26" providerId="ADAL" clId="{015E2352-C232-2E4A-A318-00431432A607}" dt="2024-01-09T17:01:02.607" v="2552"/>
          <ac:picMkLst>
            <pc:docMk/>
            <pc:sldMk cId="1209882147" sldId="428"/>
            <ac:picMk id="2" creationId="{E03C38DD-00E3-8634-7CC2-E4835DFADAA8}"/>
          </ac:picMkLst>
        </pc:picChg>
        <pc:picChg chg="del">
          <ac:chgData name="Clements, William" userId="cbdb0636-a496-422a-8d40-98c53d494d26" providerId="ADAL" clId="{015E2352-C232-2E4A-A318-00431432A607}" dt="2024-01-09T17:01:01.887" v="2551" actId="478"/>
          <ac:picMkLst>
            <pc:docMk/>
            <pc:sldMk cId="1209882147" sldId="428"/>
            <ac:picMk id="12" creationId="{A4020458-A505-6A12-3763-4ED9859EF145}"/>
          </ac:picMkLst>
        </pc:picChg>
      </pc:sldChg>
      <pc:sldChg chg="modSp mod">
        <pc:chgData name="Clements, William" userId="cbdb0636-a496-422a-8d40-98c53d494d26" providerId="ADAL" clId="{015E2352-C232-2E4A-A318-00431432A607}" dt="2024-01-12T17:59:06.548" v="2559" actId="20577"/>
        <pc:sldMkLst>
          <pc:docMk/>
          <pc:sldMk cId="3921495731" sldId="432"/>
        </pc:sldMkLst>
        <pc:spChg chg="mod">
          <ac:chgData name="Clements, William" userId="cbdb0636-a496-422a-8d40-98c53d494d26" providerId="ADAL" clId="{015E2352-C232-2E4A-A318-00431432A607}" dt="2024-01-12T17:59:06.548" v="2559" actId="20577"/>
          <ac:spMkLst>
            <pc:docMk/>
            <pc:sldMk cId="3921495731" sldId="432"/>
            <ac:spMk id="3" creationId="{374860C6-D55F-C2B9-C749-737509776547}"/>
          </ac:spMkLst>
        </pc:spChg>
      </pc:sldChg>
      <pc:sldChg chg="modSp mod">
        <pc:chgData name="Clements, William" userId="cbdb0636-a496-422a-8d40-98c53d494d26" providerId="ADAL" clId="{015E2352-C232-2E4A-A318-00431432A607}" dt="2024-01-12T17:59:32.920" v="2561" actId="20577"/>
        <pc:sldMkLst>
          <pc:docMk/>
          <pc:sldMk cId="3251296715" sldId="433"/>
        </pc:sldMkLst>
        <pc:spChg chg="mod">
          <ac:chgData name="Clements, William" userId="cbdb0636-a496-422a-8d40-98c53d494d26" providerId="ADAL" clId="{015E2352-C232-2E4A-A318-00431432A607}" dt="2024-01-12T17:59:32.920" v="2561" actId="20577"/>
          <ac:spMkLst>
            <pc:docMk/>
            <pc:sldMk cId="3251296715" sldId="433"/>
            <ac:spMk id="20" creationId="{4858FD69-EF47-C406-79A4-CE5E984BB661}"/>
          </ac:spMkLst>
        </pc:spChg>
      </pc:sldChg>
      <pc:sldChg chg="modSp mod">
        <pc:chgData name="Clements, William" userId="cbdb0636-a496-422a-8d40-98c53d494d26" providerId="ADAL" clId="{015E2352-C232-2E4A-A318-00431432A607}" dt="2024-01-12T17:59:41.954" v="2563" actId="20577"/>
        <pc:sldMkLst>
          <pc:docMk/>
          <pc:sldMk cId="3282661180" sldId="434"/>
        </pc:sldMkLst>
        <pc:spChg chg="mod">
          <ac:chgData name="Clements, William" userId="cbdb0636-a496-422a-8d40-98c53d494d26" providerId="ADAL" clId="{015E2352-C232-2E4A-A318-00431432A607}" dt="2024-01-12T17:59:41.954" v="2563" actId="20577"/>
          <ac:spMkLst>
            <pc:docMk/>
            <pc:sldMk cId="3282661180" sldId="434"/>
            <ac:spMk id="20" creationId="{4858FD69-EF47-C406-79A4-CE5E984BB661}"/>
          </ac:spMkLst>
        </pc:spChg>
      </pc:sldChg>
      <pc:sldChg chg="addSp modSp mod">
        <pc:chgData name="Clements, William" userId="cbdb0636-a496-422a-8d40-98c53d494d26" providerId="ADAL" clId="{015E2352-C232-2E4A-A318-00431432A607}" dt="2024-01-09T16:56:25.133" v="2529" actId="1076"/>
        <pc:sldMkLst>
          <pc:docMk/>
          <pc:sldMk cId="1716300944" sldId="438"/>
        </pc:sldMkLst>
        <pc:spChg chg="add mod">
          <ac:chgData name="Clements, William" userId="cbdb0636-a496-422a-8d40-98c53d494d26" providerId="ADAL" clId="{015E2352-C232-2E4A-A318-00431432A607}" dt="2024-01-09T16:56:19.579" v="2527" actId="14100"/>
          <ac:spMkLst>
            <pc:docMk/>
            <pc:sldMk cId="1716300944" sldId="438"/>
            <ac:spMk id="22" creationId="{EC24955D-B2B7-7947-E662-A6C9A34C52D3}"/>
          </ac:spMkLst>
        </pc:spChg>
        <pc:spChg chg="add mod">
          <ac:chgData name="Clements, William" userId="cbdb0636-a496-422a-8d40-98c53d494d26" providerId="ADAL" clId="{015E2352-C232-2E4A-A318-00431432A607}" dt="2024-01-09T16:56:25.133" v="2529" actId="1076"/>
          <ac:spMkLst>
            <pc:docMk/>
            <pc:sldMk cId="1716300944" sldId="438"/>
            <ac:spMk id="24" creationId="{CDA1D656-3A3A-43C6-FB4C-0D556E4D2F8A}"/>
          </ac:spMkLst>
        </pc:spChg>
        <pc:picChg chg="add mod">
          <ac:chgData name="Clements, William" userId="cbdb0636-a496-422a-8d40-98c53d494d26" providerId="ADAL" clId="{015E2352-C232-2E4A-A318-00431432A607}" dt="2024-01-09T16:55:33.539" v="2522" actId="1076"/>
          <ac:picMkLst>
            <pc:docMk/>
            <pc:sldMk cId="1716300944" sldId="438"/>
            <ac:picMk id="21" creationId="{F7126A1E-3E93-0061-D592-55C24CC3CAB9}"/>
          </ac:picMkLst>
        </pc:picChg>
      </pc:sldChg>
      <pc:sldChg chg="addSp delSp modSp mod modTransition">
        <pc:chgData name="Clements, William" userId="cbdb0636-a496-422a-8d40-98c53d494d26" providerId="ADAL" clId="{015E2352-C232-2E4A-A318-00431432A607}" dt="2024-01-09T16:58:39.475" v="2540"/>
        <pc:sldMkLst>
          <pc:docMk/>
          <pc:sldMk cId="613862487" sldId="439"/>
        </pc:sldMkLst>
        <pc:spChg chg="add del mod">
          <ac:chgData name="Clements, William" userId="cbdb0636-a496-422a-8d40-98c53d494d26" providerId="ADAL" clId="{015E2352-C232-2E4A-A318-00431432A607}" dt="2024-01-09T16:57:29.212" v="2534" actId="167"/>
          <ac:spMkLst>
            <pc:docMk/>
            <pc:sldMk cId="613862487" sldId="439"/>
            <ac:spMk id="8" creationId="{A5D9F566-B785-0FE2-AA31-F1A214685AF4}"/>
          </ac:spMkLst>
        </pc:spChg>
        <pc:spChg chg="add del mod">
          <ac:chgData name="Clements, William" userId="cbdb0636-a496-422a-8d40-98c53d494d26" providerId="ADAL" clId="{015E2352-C232-2E4A-A318-00431432A607}" dt="2024-01-09T16:57:29.212" v="2534" actId="167"/>
          <ac:spMkLst>
            <pc:docMk/>
            <pc:sldMk cId="613862487" sldId="439"/>
            <ac:spMk id="9" creationId="{48BCF49A-A28E-ADD6-A66E-D27EDCCE8FFC}"/>
          </ac:spMkLst>
        </pc:spChg>
        <pc:spChg chg="add del mod">
          <ac:chgData name="Clements, William" userId="cbdb0636-a496-422a-8d40-98c53d494d26" providerId="ADAL" clId="{015E2352-C232-2E4A-A318-00431432A607}" dt="2024-01-09T16:57:29.212" v="2534" actId="167"/>
          <ac:spMkLst>
            <pc:docMk/>
            <pc:sldMk cId="613862487" sldId="439"/>
            <ac:spMk id="10" creationId="{A04B57A5-8759-BB42-E78D-A60BF4D57391}"/>
          </ac:spMkLst>
        </pc:spChg>
        <pc:spChg chg="add del mod">
          <ac:chgData name="Clements, William" userId="cbdb0636-a496-422a-8d40-98c53d494d26" providerId="ADAL" clId="{015E2352-C232-2E4A-A318-00431432A607}" dt="2024-01-09T16:57:38.047" v="2535" actId="167"/>
          <ac:spMkLst>
            <pc:docMk/>
            <pc:sldMk cId="613862487" sldId="439"/>
            <ac:spMk id="11" creationId="{0A65F36A-DE0D-DB35-D4B2-04FC5756B59E}"/>
          </ac:spMkLst>
        </pc:spChg>
      </pc:sldChg>
      <pc:sldChg chg="modTransition">
        <pc:chgData name="Clements, William" userId="cbdb0636-a496-422a-8d40-98c53d494d26" providerId="ADAL" clId="{015E2352-C232-2E4A-A318-00431432A607}" dt="2024-01-09T16:59:25.527" v="2542"/>
        <pc:sldMkLst>
          <pc:docMk/>
          <pc:sldMk cId="2553886424" sldId="444"/>
        </pc:sldMkLst>
      </pc:sldChg>
      <pc:sldChg chg="addSp delSp modSp mod modTransition">
        <pc:chgData name="Clements, William" userId="cbdb0636-a496-422a-8d40-98c53d494d26" providerId="ADAL" clId="{015E2352-C232-2E4A-A318-00431432A607}" dt="2024-01-09T17:01:06.956" v="2554"/>
        <pc:sldMkLst>
          <pc:docMk/>
          <pc:sldMk cId="612563366" sldId="447"/>
        </pc:sldMkLst>
        <pc:picChg chg="add mod">
          <ac:chgData name="Clements, William" userId="cbdb0636-a496-422a-8d40-98c53d494d26" providerId="ADAL" clId="{015E2352-C232-2E4A-A318-00431432A607}" dt="2024-01-09T17:01:06.956" v="2554"/>
          <ac:picMkLst>
            <pc:docMk/>
            <pc:sldMk cId="612563366" sldId="447"/>
            <ac:picMk id="5" creationId="{34E78B3C-1190-4C00-C7BE-EDE62D09C82E}"/>
          </ac:picMkLst>
        </pc:picChg>
        <pc:picChg chg="del">
          <ac:chgData name="Clements, William" userId="cbdb0636-a496-422a-8d40-98c53d494d26" providerId="ADAL" clId="{015E2352-C232-2E4A-A318-00431432A607}" dt="2024-01-09T17:01:06.066" v="2553" actId="478"/>
          <ac:picMkLst>
            <pc:docMk/>
            <pc:sldMk cId="612563366" sldId="447"/>
            <ac:picMk id="13" creationId="{7A2DBA48-699B-F456-8DAC-33146897AC66}"/>
          </ac:picMkLst>
        </pc:picChg>
      </pc:sldChg>
      <pc:sldChg chg="modTransition">
        <pc:chgData name="Clements, William" userId="cbdb0636-a496-422a-8d40-98c53d494d26" providerId="ADAL" clId="{015E2352-C232-2E4A-A318-00431432A607}" dt="2024-01-09T17:00:51.168" v="2550"/>
        <pc:sldMkLst>
          <pc:docMk/>
          <pc:sldMk cId="3504509502" sldId="448"/>
        </pc:sldMkLst>
      </pc:sldChg>
      <pc:sldChg chg="mod modShow">
        <pc:chgData name="Clements, William" userId="cbdb0636-a496-422a-8d40-98c53d494d26" providerId="ADAL" clId="{015E2352-C232-2E4A-A318-00431432A607}" dt="2024-01-05T20:45:39.584" v="822" actId="729"/>
        <pc:sldMkLst>
          <pc:docMk/>
          <pc:sldMk cId="2812743166" sldId="460"/>
        </pc:sldMkLst>
      </pc:sldChg>
      <pc:sldChg chg="addSp delSp modSp mod">
        <pc:chgData name="Clements, William" userId="cbdb0636-a496-422a-8d40-98c53d494d26" providerId="ADAL" clId="{015E2352-C232-2E4A-A318-00431432A607}" dt="2024-01-08T18:50:23.826" v="2282" actId="478"/>
        <pc:sldMkLst>
          <pc:docMk/>
          <pc:sldMk cId="3813279272" sldId="462"/>
        </pc:sldMkLst>
        <pc:spChg chg="add del mod">
          <ac:chgData name="Clements, William" userId="cbdb0636-a496-422a-8d40-98c53d494d26" providerId="ADAL" clId="{015E2352-C232-2E4A-A318-00431432A607}" dt="2024-01-08T18:50:21.828" v="2281" actId="478"/>
          <ac:spMkLst>
            <pc:docMk/>
            <pc:sldMk cId="3813279272" sldId="462"/>
            <ac:spMk id="4" creationId="{81648B7E-0A0A-1DA2-5C35-B30882075274}"/>
          </ac:spMkLst>
        </pc:spChg>
        <pc:spChg chg="add del mod">
          <ac:chgData name="Clements, William" userId="cbdb0636-a496-422a-8d40-98c53d494d26" providerId="ADAL" clId="{015E2352-C232-2E4A-A318-00431432A607}" dt="2024-01-08T18:50:23.826" v="2282" actId="478"/>
          <ac:spMkLst>
            <pc:docMk/>
            <pc:sldMk cId="3813279272" sldId="462"/>
            <ac:spMk id="20" creationId="{6AFABF3B-C151-E86C-F81F-7A430FA89884}"/>
          </ac:spMkLst>
        </pc:spChg>
        <pc:spChg chg="del">
          <ac:chgData name="Clements, William" userId="cbdb0636-a496-422a-8d40-98c53d494d26" providerId="ADAL" clId="{015E2352-C232-2E4A-A318-00431432A607}" dt="2024-01-08T18:50:21.828" v="2281" actId="478"/>
          <ac:spMkLst>
            <pc:docMk/>
            <pc:sldMk cId="3813279272" sldId="462"/>
            <ac:spMk id="21" creationId="{1FFEEBFA-2830-FAB0-4886-799E962E8C46}"/>
          </ac:spMkLst>
        </pc:spChg>
        <pc:spChg chg="add mod">
          <ac:chgData name="Clements, William" userId="cbdb0636-a496-422a-8d40-98c53d494d26" providerId="ADAL" clId="{015E2352-C232-2E4A-A318-00431432A607}" dt="2024-01-08T18:50:16.070" v="2280"/>
          <ac:spMkLst>
            <pc:docMk/>
            <pc:sldMk cId="3813279272" sldId="462"/>
            <ac:spMk id="38" creationId="{1370D5CB-EF1F-B133-8954-D2938290FC72}"/>
          </ac:spMkLst>
        </pc:spChg>
        <pc:spChg chg="add mod">
          <ac:chgData name="Clements, William" userId="cbdb0636-a496-422a-8d40-98c53d494d26" providerId="ADAL" clId="{015E2352-C232-2E4A-A318-00431432A607}" dt="2024-01-08T18:50:16.070" v="2280"/>
          <ac:spMkLst>
            <pc:docMk/>
            <pc:sldMk cId="3813279272" sldId="462"/>
            <ac:spMk id="39" creationId="{72E90CBF-EA20-4944-6099-C3B10FE8CA0D}"/>
          </ac:spMkLst>
        </pc:spChg>
        <pc:spChg chg="add mod">
          <ac:chgData name="Clements, William" userId="cbdb0636-a496-422a-8d40-98c53d494d26" providerId="ADAL" clId="{015E2352-C232-2E4A-A318-00431432A607}" dt="2024-01-08T18:50:16.070" v="2280"/>
          <ac:spMkLst>
            <pc:docMk/>
            <pc:sldMk cId="3813279272" sldId="462"/>
            <ac:spMk id="40" creationId="{5B1F08E0-5949-1E89-1FDC-47B4EF6E820B}"/>
          </ac:spMkLst>
        </pc:spChg>
      </pc:sldChg>
      <pc:sldChg chg="addSp modSp mod modAnim">
        <pc:chgData name="Clements, William" userId="cbdb0636-a496-422a-8d40-98c53d494d26" providerId="ADAL" clId="{015E2352-C232-2E4A-A318-00431432A607}" dt="2024-01-09T16:51:22.924" v="2372" actId="20577"/>
        <pc:sldMkLst>
          <pc:docMk/>
          <pc:sldMk cId="616201003" sldId="464"/>
        </pc:sldMkLst>
        <pc:spChg chg="add mod">
          <ac:chgData name="Clements, William" userId="cbdb0636-a496-422a-8d40-98c53d494d26" providerId="ADAL" clId="{015E2352-C232-2E4A-A318-00431432A607}" dt="2024-01-09T16:35:45.766" v="2287" actId="1076"/>
          <ac:spMkLst>
            <pc:docMk/>
            <pc:sldMk cId="616201003" sldId="464"/>
            <ac:spMk id="2" creationId="{87B9C148-8E0C-BEED-7AF1-2AECCDD44646}"/>
          </ac:spMkLst>
        </pc:spChg>
        <pc:spChg chg="add mod">
          <ac:chgData name="Clements, William" userId="cbdb0636-a496-422a-8d40-98c53d494d26" providerId="ADAL" clId="{015E2352-C232-2E4A-A318-00431432A607}" dt="2024-01-09T16:35:45.766" v="2287" actId="1076"/>
          <ac:spMkLst>
            <pc:docMk/>
            <pc:sldMk cId="616201003" sldId="464"/>
            <ac:spMk id="3" creationId="{2591D58E-E528-FFAB-77BE-AE91C952AC95}"/>
          </ac:spMkLst>
        </pc:spChg>
        <pc:spChg chg="add mod">
          <ac:chgData name="Clements, William" userId="cbdb0636-a496-422a-8d40-98c53d494d26" providerId="ADAL" clId="{015E2352-C232-2E4A-A318-00431432A607}" dt="2024-01-09T16:35:45.766" v="2287" actId="1076"/>
          <ac:spMkLst>
            <pc:docMk/>
            <pc:sldMk cId="616201003" sldId="464"/>
            <ac:spMk id="4" creationId="{C1BABD18-D5B8-D130-D9C8-18ACE96998D2}"/>
          </ac:spMkLst>
        </pc:spChg>
        <pc:spChg chg="add mod">
          <ac:chgData name="Clements, William" userId="cbdb0636-a496-422a-8d40-98c53d494d26" providerId="ADAL" clId="{015E2352-C232-2E4A-A318-00431432A607}" dt="2024-01-09T16:35:45.766" v="2287" actId="1076"/>
          <ac:spMkLst>
            <pc:docMk/>
            <pc:sldMk cId="616201003" sldId="464"/>
            <ac:spMk id="9" creationId="{5DD477B7-C1D2-8D1C-9F08-1E344455B1B4}"/>
          </ac:spMkLst>
        </pc:spChg>
        <pc:spChg chg="add mod">
          <ac:chgData name="Clements, William" userId="cbdb0636-a496-422a-8d40-98c53d494d26" providerId="ADAL" clId="{015E2352-C232-2E4A-A318-00431432A607}" dt="2024-01-09T16:35:45.766" v="2287" actId="1076"/>
          <ac:spMkLst>
            <pc:docMk/>
            <pc:sldMk cId="616201003" sldId="464"/>
            <ac:spMk id="11" creationId="{0B791181-B5D7-FC10-C267-6BCD0DD5873F}"/>
          </ac:spMkLst>
        </pc:spChg>
        <pc:spChg chg="add mod">
          <ac:chgData name="Clements, William" userId="cbdb0636-a496-422a-8d40-98c53d494d26" providerId="ADAL" clId="{015E2352-C232-2E4A-A318-00431432A607}" dt="2024-01-09T16:35:45.766" v="2287" actId="1076"/>
          <ac:spMkLst>
            <pc:docMk/>
            <pc:sldMk cId="616201003" sldId="464"/>
            <ac:spMk id="13" creationId="{63C5CB38-FFC4-697A-23C5-35A12D6742CF}"/>
          </ac:spMkLst>
        </pc:spChg>
        <pc:spChg chg="add mod">
          <ac:chgData name="Clements, William" userId="cbdb0636-a496-422a-8d40-98c53d494d26" providerId="ADAL" clId="{015E2352-C232-2E4A-A318-00431432A607}" dt="2024-01-09T16:35:45.766" v="2287" actId="1076"/>
          <ac:spMkLst>
            <pc:docMk/>
            <pc:sldMk cId="616201003" sldId="464"/>
            <ac:spMk id="14" creationId="{EE53ECDA-3625-D4F3-B229-DCFC97C07BD0}"/>
          </ac:spMkLst>
        </pc:spChg>
        <pc:spChg chg="add mod">
          <ac:chgData name="Clements, William" userId="cbdb0636-a496-422a-8d40-98c53d494d26" providerId="ADAL" clId="{015E2352-C232-2E4A-A318-00431432A607}" dt="2024-01-09T16:35:45.766" v="2287" actId="1076"/>
          <ac:spMkLst>
            <pc:docMk/>
            <pc:sldMk cId="616201003" sldId="464"/>
            <ac:spMk id="15" creationId="{184D02B0-160D-648D-9E8F-68956682B836}"/>
          </ac:spMkLst>
        </pc:spChg>
        <pc:spChg chg="add mod">
          <ac:chgData name="Clements, William" userId="cbdb0636-a496-422a-8d40-98c53d494d26" providerId="ADAL" clId="{015E2352-C232-2E4A-A318-00431432A607}" dt="2024-01-09T16:36:07.451" v="2291" actId="1076"/>
          <ac:spMkLst>
            <pc:docMk/>
            <pc:sldMk cId="616201003" sldId="464"/>
            <ac:spMk id="17" creationId="{EE779D87-AA86-4786-B352-13A773B0E883}"/>
          </ac:spMkLst>
        </pc:spChg>
        <pc:spChg chg="add mod">
          <ac:chgData name="Clements, William" userId="cbdb0636-a496-422a-8d40-98c53d494d26" providerId="ADAL" clId="{015E2352-C232-2E4A-A318-00431432A607}" dt="2024-01-09T16:36:20.486" v="2293" actId="1076"/>
          <ac:spMkLst>
            <pc:docMk/>
            <pc:sldMk cId="616201003" sldId="464"/>
            <ac:spMk id="18" creationId="{B3AF1951-3B8D-770A-7828-065A15B22354}"/>
          </ac:spMkLst>
        </pc:spChg>
        <pc:spChg chg="add mod">
          <ac:chgData name="Clements, William" userId="cbdb0636-a496-422a-8d40-98c53d494d26" providerId="ADAL" clId="{015E2352-C232-2E4A-A318-00431432A607}" dt="2024-01-09T16:37:20.338" v="2303" actId="207"/>
          <ac:spMkLst>
            <pc:docMk/>
            <pc:sldMk cId="616201003" sldId="464"/>
            <ac:spMk id="19" creationId="{0DDACCEF-8460-77D0-D000-5A7EE892035F}"/>
          </ac:spMkLst>
        </pc:spChg>
        <pc:spChg chg="add mod">
          <ac:chgData name="Clements, William" userId="cbdb0636-a496-422a-8d40-98c53d494d26" providerId="ADAL" clId="{015E2352-C232-2E4A-A318-00431432A607}" dt="2024-01-09T16:37:13.654" v="2302" actId="1076"/>
          <ac:spMkLst>
            <pc:docMk/>
            <pc:sldMk cId="616201003" sldId="464"/>
            <ac:spMk id="20" creationId="{FD754A72-8D13-5541-E724-BF7CB8B6A21C}"/>
          </ac:spMkLst>
        </pc:spChg>
        <pc:spChg chg="add mod">
          <ac:chgData name="Clements, William" userId="cbdb0636-a496-422a-8d40-98c53d494d26" providerId="ADAL" clId="{015E2352-C232-2E4A-A318-00431432A607}" dt="2024-01-09T16:37:43.802" v="2307" actId="1076"/>
          <ac:spMkLst>
            <pc:docMk/>
            <pc:sldMk cId="616201003" sldId="464"/>
            <ac:spMk id="21" creationId="{FA229C27-1A09-57D4-231A-C1E4685CF08E}"/>
          </ac:spMkLst>
        </pc:spChg>
        <pc:spChg chg="add mod">
          <ac:chgData name="Clements, William" userId="cbdb0636-a496-422a-8d40-98c53d494d26" providerId="ADAL" clId="{015E2352-C232-2E4A-A318-00431432A607}" dt="2024-01-09T16:38:05.632" v="2310" actId="14100"/>
          <ac:spMkLst>
            <pc:docMk/>
            <pc:sldMk cId="616201003" sldId="464"/>
            <ac:spMk id="22" creationId="{69B3039A-6369-46BC-1734-E0C3D5D3E32F}"/>
          </ac:spMkLst>
        </pc:spChg>
        <pc:spChg chg="add mod">
          <ac:chgData name="Clements, William" userId="cbdb0636-a496-422a-8d40-98c53d494d26" providerId="ADAL" clId="{015E2352-C232-2E4A-A318-00431432A607}" dt="2024-01-09T16:38:58.534" v="2318" actId="1076"/>
          <ac:spMkLst>
            <pc:docMk/>
            <pc:sldMk cId="616201003" sldId="464"/>
            <ac:spMk id="23" creationId="{C73A3F6F-6532-2874-3E27-963E776EC834}"/>
          </ac:spMkLst>
        </pc:spChg>
        <pc:spChg chg="add mod">
          <ac:chgData name="Clements, William" userId="cbdb0636-a496-422a-8d40-98c53d494d26" providerId="ADAL" clId="{015E2352-C232-2E4A-A318-00431432A607}" dt="2024-01-09T16:38:50.782" v="2317" actId="1076"/>
          <ac:spMkLst>
            <pc:docMk/>
            <pc:sldMk cId="616201003" sldId="464"/>
            <ac:spMk id="24" creationId="{FD08808F-2E59-6075-8418-5A20F787D084}"/>
          </ac:spMkLst>
        </pc:spChg>
        <pc:spChg chg="add mod">
          <ac:chgData name="Clements, William" userId="cbdb0636-a496-422a-8d40-98c53d494d26" providerId="ADAL" clId="{015E2352-C232-2E4A-A318-00431432A607}" dt="2024-01-09T16:51:13.467" v="2352" actId="1076"/>
          <ac:spMkLst>
            <pc:docMk/>
            <pc:sldMk cId="616201003" sldId="464"/>
            <ac:spMk id="25" creationId="{779F3C1C-1792-57EB-4155-4D01ECFD34DA}"/>
          </ac:spMkLst>
        </pc:spChg>
        <pc:spChg chg="add mod">
          <ac:chgData name="Clements, William" userId="cbdb0636-a496-422a-8d40-98c53d494d26" providerId="ADAL" clId="{015E2352-C232-2E4A-A318-00431432A607}" dt="2024-01-09T16:51:22.924" v="2372" actId="20577"/>
          <ac:spMkLst>
            <pc:docMk/>
            <pc:sldMk cId="616201003" sldId="464"/>
            <ac:spMk id="26" creationId="{8CFB2469-1D97-B206-054C-D5D8EAE1E000}"/>
          </ac:spMkLst>
        </pc:spChg>
        <pc:picChg chg="mod">
          <ac:chgData name="Clements, William" userId="cbdb0636-a496-422a-8d40-98c53d494d26" providerId="ADAL" clId="{015E2352-C232-2E4A-A318-00431432A607}" dt="2024-01-09T16:36:48.069" v="2298" actId="1076"/>
          <ac:picMkLst>
            <pc:docMk/>
            <pc:sldMk cId="616201003" sldId="464"/>
            <ac:picMk id="7" creationId="{FA85F75A-4A0E-ACBB-2D17-B8911A5F01CD}"/>
          </ac:picMkLst>
        </pc:picChg>
        <pc:picChg chg="mod">
          <ac:chgData name="Clements, William" userId="cbdb0636-a496-422a-8d40-98c53d494d26" providerId="ADAL" clId="{015E2352-C232-2E4A-A318-00431432A607}" dt="2024-01-09T16:37:28.982" v="2305" actId="1076"/>
          <ac:picMkLst>
            <pc:docMk/>
            <pc:sldMk cId="616201003" sldId="464"/>
            <ac:picMk id="8" creationId="{B0B4EA97-1235-C297-45AD-9BD498610981}"/>
          </ac:picMkLst>
        </pc:picChg>
        <pc:picChg chg="mod">
          <ac:chgData name="Clements, William" userId="cbdb0636-a496-422a-8d40-98c53d494d26" providerId="ADAL" clId="{015E2352-C232-2E4A-A318-00431432A607}" dt="2024-01-09T16:35:44.786" v="2286" actId="14100"/>
          <ac:picMkLst>
            <pc:docMk/>
            <pc:sldMk cId="616201003" sldId="464"/>
            <ac:picMk id="1026" creationId="{387DF3EC-EAA6-C8DF-9AD2-F6A7C570BA2B}"/>
          </ac:picMkLst>
        </pc:picChg>
        <pc:cxnChg chg="add mod">
          <ac:chgData name="Clements, William" userId="cbdb0636-a496-422a-8d40-98c53d494d26" providerId="ADAL" clId="{015E2352-C232-2E4A-A318-00431432A607}" dt="2024-01-09T16:35:45.766" v="2287" actId="1076"/>
          <ac:cxnSpMkLst>
            <pc:docMk/>
            <pc:sldMk cId="616201003" sldId="464"/>
            <ac:cxnSpMk id="6" creationId="{03AF0135-9530-3AC6-74B4-097B285C1577}"/>
          </ac:cxnSpMkLst>
        </pc:cxnChg>
        <pc:cxnChg chg="add mod">
          <ac:chgData name="Clements, William" userId="cbdb0636-a496-422a-8d40-98c53d494d26" providerId="ADAL" clId="{015E2352-C232-2E4A-A318-00431432A607}" dt="2024-01-09T16:35:45.766" v="2287" actId="1076"/>
          <ac:cxnSpMkLst>
            <pc:docMk/>
            <pc:sldMk cId="616201003" sldId="464"/>
            <ac:cxnSpMk id="10" creationId="{C469C85B-44FA-711C-7215-6A051D70E255}"/>
          </ac:cxnSpMkLst>
        </pc:cxnChg>
        <pc:cxnChg chg="add mod">
          <ac:chgData name="Clements, William" userId="cbdb0636-a496-422a-8d40-98c53d494d26" providerId="ADAL" clId="{015E2352-C232-2E4A-A318-00431432A607}" dt="2024-01-09T16:35:45.766" v="2287" actId="1076"/>
          <ac:cxnSpMkLst>
            <pc:docMk/>
            <pc:sldMk cId="616201003" sldId="464"/>
            <ac:cxnSpMk id="12" creationId="{9B3BBAD3-06D3-9D59-E399-5572DBAA359F}"/>
          </ac:cxnSpMkLst>
        </pc:cxnChg>
        <pc:cxnChg chg="add mod">
          <ac:chgData name="Clements, William" userId="cbdb0636-a496-422a-8d40-98c53d494d26" providerId="ADAL" clId="{015E2352-C232-2E4A-A318-00431432A607}" dt="2024-01-09T16:35:45.766" v="2287" actId="1076"/>
          <ac:cxnSpMkLst>
            <pc:docMk/>
            <pc:sldMk cId="616201003" sldId="464"/>
            <ac:cxnSpMk id="16" creationId="{D1FDF496-63C1-1E2A-EC6F-049497953DC0}"/>
          </ac:cxnSpMkLst>
        </pc:cxnChg>
      </pc:sldChg>
      <pc:sldChg chg="del">
        <pc:chgData name="Clements, William" userId="cbdb0636-a496-422a-8d40-98c53d494d26" providerId="ADAL" clId="{015E2352-C232-2E4A-A318-00431432A607}" dt="2024-01-04T22:32:25.317" v="820" actId="2696"/>
        <pc:sldMkLst>
          <pc:docMk/>
          <pc:sldMk cId="1826688650" sldId="465"/>
        </pc:sldMkLst>
      </pc:sldChg>
      <pc:sldChg chg="add mod modShow">
        <pc:chgData name="Clements, William" userId="cbdb0636-a496-422a-8d40-98c53d494d26" providerId="ADAL" clId="{015E2352-C232-2E4A-A318-00431432A607}" dt="2024-01-05T21:12:55.430" v="1776" actId="729"/>
        <pc:sldMkLst>
          <pc:docMk/>
          <pc:sldMk cId="525925863" sldId="466"/>
        </pc:sldMkLst>
      </pc:sldChg>
      <pc:sldChg chg="modSp add del mod">
        <pc:chgData name="Clements, William" userId="cbdb0636-a496-422a-8d40-98c53d494d26" providerId="ADAL" clId="{015E2352-C232-2E4A-A318-00431432A607}" dt="2024-01-05T21:12:49.102" v="1774" actId="2696"/>
        <pc:sldMkLst>
          <pc:docMk/>
          <pc:sldMk cId="2395548815" sldId="466"/>
        </pc:sldMkLst>
        <pc:spChg chg="mod">
          <ac:chgData name="Clements, William" userId="cbdb0636-a496-422a-8d40-98c53d494d26" providerId="ADAL" clId="{015E2352-C232-2E4A-A318-00431432A607}" dt="2024-01-05T21:10:16.578" v="1771" actId="20577"/>
          <ac:spMkLst>
            <pc:docMk/>
            <pc:sldMk cId="2395548815" sldId="466"/>
            <ac:spMk id="3" creationId="{10D11129-82CA-4E8B-D617-6FB19F24B9FE}"/>
          </ac:spMkLst>
        </pc:spChg>
      </pc:sldChg>
      <pc:sldChg chg="addSp delSp modSp add mod">
        <pc:chgData name="Clements, William" userId="cbdb0636-a496-422a-8d40-98c53d494d26" providerId="ADAL" clId="{015E2352-C232-2E4A-A318-00431432A607}" dt="2024-01-08T16:33:46.478" v="2205" actId="1076"/>
        <pc:sldMkLst>
          <pc:docMk/>
          <pc:sldMk cId="559865089" sldId="467"/>
        </pc:sldMkLst>
        <pc:spChg chg="mod">
          <ac:chgData name="Clements, William" userId="cbdb0636-a496-422a-8d40-98c53d494d26" providerId="ADAL" clId="{015E2352-C232-2E4A-A318-00431432A607}" dt="2024-01-08T16:26:06.806" v="2092" actId="122"/>
          <ac:spMkLst>
            <pc:docMk/>
            <pc:sldMk cId="559865089" sldId="467"/>
            <ac:spMk id="2" creationId="{3DAE27F1-2518-F22E-D354-20A7E12D0B39}"/>
          </ac:spMkLst>
        </pc:spChg>
        <pc:spChg chg="add mod">
          <ac:chgData name="Clements, William" userId="cbdb0636-a496-422a-8d40-98c53d494d26" providerId="ADAL" clId="{015E2352-C232-2E4A-A318-00431432A607}" dt="2024-01-08T16:12:24.325" v="1947" actId="13822"/>
          <ac:spMkLst>
            <pc:docMk/>
            <pc:sldMk cId="559865089" sldId="467"/>
            <ac:spMk id="3" creationId="{49B638D8-A115-5872-81EB-E5278FD6CED4}"/>
          </ac:spMkLst>
        </pc:spChg>
        <pc:spChg chg="add mod">
          <ac:chgData name="Clements, William" userId="cbdb0636-a496-422a-8d40-98c53d494d26" providerId="ADAL" clId="{015E2352-C232-2E4A-A318-00431432A607}" dt="2024-01-08T16:12:27.573" v="1948" actId="13822"/>
          <ac:spMkLst>
            <pc:docMk/>
            <pc:sldMk cId="559865089" sldId="467"/>
            <ac:spMk id="4" creationId="{85F46870-C551-5A30-C1E8-ADF3F85D1B2E}"/>
          </ac:spMkLst>
        </pc:spChg>
        <pc:spChg chg="add mod">
          <ac:chgData name="Clements, William" userId="cbdb0636-a496-422a-8d40-98c53d494d26" providerId="ADAL" clId="{015E2352-C232-2E4A-A318-00431432A607}" dt="2024-01-08T16:12:31.871" v="1949" actId="13822"/>
          <ac:spMkLst>
            <pc:docMk/>
            <pc:sldMk cId="559865089" sldId="467"/>
            <ac:spMk id="5" creationId="{7BAB4A56-986A-3860-B7B7-101EF28FAACB}"/>
          </ac:spMkLst>
        </pc:spChg>
        <pc:spChg chg="add mod">
          <ac:chgData name="Clements, William" userId="cbdb0636-a496-422a-8d40-98c53d494d26" providerId="ADAL" clId="{015E2352-C232-2E4A-A318-00431432A607}" dt="2024-01-08T16:11:06.193" v="1930" actId="1076"/>
          <ac:spMkLst>
            <pc:docMk/>
            <pc:sldMk cId="559865089" sldId="467"/>
            <ac:spMk id="6" creationId="{D5D870A0-0EAB-ED19-2B52-8878C12D3D88}"/>
          </ac:spMkLst>
        </pc:spChg>
        <pc:spChg chg="del mod">
          <ac:chgData name="Clements, William" userId="cbdb0636-a496-422a-8d40-98c53d494d26" providerId="ADAL" clId="{015E2352-C232-2E4A-A318-00431432A607}" dt="2024-01-08T16:10:16.620" v="1916" actId="478"/>
          <ac:spMkLst>
            <pc:docMk/>
            <pc:sldMk cId="559865089" sldId="467"/>
            <ac:spMk id="7" creationId="{8DEACB76-8ECC-5998-22FC-137467B962A1}"/>
          </ac:spMkLst>
        </pc:spChg>
        <pc:spChg chg="del mod">
          <ac:chgData name="Clements, William" userId="cbdb0636-a496-422a-8d40-98c53d494d26" providerId="ADAL" clId="{015E2352-C232-2E4A-A318-00431432A607}" dt="2024-01-08T16:10:16.620" v="1916" actId="478"/>
          <ac:spMkLst>
            <pc:docMk/>
            <pc:sldMk cId="559865089" sldId="467"/>
            <ac:spMk id="8" creationId="{56BEB90A-210C-FEF6-7D4F-5DC70010439F}"/>
          </ac:spMkLst>
        </pc:spChg>
        <pc:spChg chg="del mod">
          <ac:chgData name="Clements, William" userId="cbdb0636-a496-422a-8d40-98c53d494d26" providerId="ADAL" clId="{015E2352-C232-2E4A-A318-00431432A607}" dt="2024-01-08T16:10:16.620" v="1916" actId="478"/>
          <ac:spMkLst>
            <pc:docMk/>
            <pc:sldMk cId="559865089" sldId="467"/>
            <ac:spMk id="9" creationId="{F7EEF04B-7321-C790-2256-5A8C3AAB7A0A}"/>
          </ac:spMkLst>
        </pc:spChg>
        <pc:spChg chg="del mod">
          <ac:chgData name="Clements, William" userId="cbdb0636-a496-422a-8d40-98c53d494d26" providerId="ADAL" clId="{015E2352-C232-2E4A-A318-00431432A607}" dt="2024-01-08T16:10:16.620" v="1916" actId="478"/>
          <ac:spMkLst>
            <pc:docMk/>
            <pc:sldMk cId="559865089" sldId="467"/>
            <ac:spMk id="10" creationId="{0B25EF15-300E-30C6-C577-59FACE1045EF}"/>
          </ac:spMkLst>
        </pc:spChg>
        <pc:spChg chg="del mod">
          <ac:chgData name="Clements, William" userId="cbdb0636-a496-422a-8d40-98c53d494d26" providerId="ADAL" clId="{015E2352-C232-2E4A-A318-00431432A607}" dt="2024-01-08T16:10:16.620" v="1916" actId="478"/>
          <ac:spMkLst>
            <pc:docMk/>
            <pc:sldMk cId="559865089" sldId="467"/>
            <ac:spMk id="11" creationId="{D235219E-3F65-44EA-F56A-63EAABC0F187}"/>
          </ac:spMkLst>
        </pc:spChg>
        <pc:spChg chg="del mod">
          <ac:chgData name="Clements, William" userId="cbdb0636-a496-422a-8d40-98c53d494d26" providerId="ADAL" clId="{015E2352-C232-2E4A-A318-00431432A607}" dt="2024-01-08T16:10:19.266" v="1917" actId="478"/>
          <ac:spMkLst>
            <pc:docMk/>
            <pc:sldMk cId="559865089" sldId="467"/>
            <ac:spMk id="12" creationId="{DFC4045D-C4E3-FC59-933E-F7CFF9D17ED8}"/>
          </ac:spMkLst>
        </pc:spChg>
        <pc:spChg chg="del mod">
          <ac:chgData name="Clements, William" userId="cbdb0636-a496-422a-8d40-98c53d494d26" providerId="ADAL" clId="{015E2352-C232-2E4A-A318-00431432A607}" dt="2024-01-08T16:10:16.620" v="1916" actId="478"/>
          <ac:spMkLst>
            <pc:docMk/>
            <pc:sldMk cId="559865089" sldId="467"/>
            <ac:spMk id="13" creationId="{BBC0366D-5A0A-A6F7-BED2-B0696DFD600B}"/>
          </ac:spMkLst>
        </pc:spChg>
        <pc:spChg chg="del mod">
          <ac:chgData name="Clements, William" userId="cbdb0636-a496-422a-8d40-98c53d494d26" providerId="ADAL" clId="{015E2352-C232-2E4A-A318-00431432A607}" dt="2024-01-08T16:10:16.620" v="1916" actId="478"/>
          <ac:spMkLst>
            <pc:docMk/>
            <pc:sldMk cId="559865089" sldId="467"/>
            <ac:spMk id="14" creationId="{7B315715-4B92-422D-309A-7FFBE706DAD4}"/>
          </ac:spMkLst>
        </pc:spChg>
        <pc:spChg chg="mod">
          <ac:chgData name="Clements, William" userId="cbdb0636-a496-422a-8d40-98c53d494d26" providerId="ADAL" clId="{015E2352-C232-2E4A-A318-00431432A607}" dt="2024-01-08T16:10:21.875" v="1918" actId="1076"/>
          <ac:spMkLst>
            <pc:docMk/>
            <pc:sldMk cId="559865089" sldId="467"/>
            <ac:spMk id="15" creationId="{3B308B5B-900B-7DAC-3571-5A833559E4DA}"/>
          </ac:spMkLst>
        </pc:spChg>
        <pc:spChg chg="del mod">
          <ac:chgData name="Clements, William" userId="cbdb0636-a496-422a-8d40-98c53d494d26" providerId="ADAL" clId="{015E2352-C232-2E4A-A318-00431432A607}" dt="2024-01-08T16:10:16.620" v="1916" actId="478"/>
          <ac:spMkLst>
            <pc:docMk/>
            <pc:sldMk cId="559865089" sldId="467"/>
            <ac:spMk id="16" creationId="{DC77672F-AEB7-5AF6-A041-C8A02315D59A}"/>
          </ac:spMkLst>
        </pc:spChg>
        <pc:spChg chg="del mod">
          <ac:chgData name="Clements, William" userId="cbdb0636-a496-422a-8d40-98c53d494d26" providerId="ADAL" clId="{015E2352-C232-2E4A-A318-00431432A607}" dt="2024-01-08T16:10:16.620" v="1916" actId="478"/>
          <ac:spMkLst>
            <pc:docMk/>
            <pc:sldMk cId="559865089" sldId="467"/>
            <ac:spMk id="17" creationId="{5A4A8417-1308-647C-208E-28E4D900EF69}"/>
          </ac:spMkLst>
        </pc:spChg>
        <pc:spChg chg="del mod">
          <ac:chgData name="Clements, William" userId="cbdb0636-a496-422a-8d40-98c53d494d26" providerId="ADAL" clId="{015E2352-C232-2E4A-A318-00431432A607}" dt="2024-01-08T16:10:16.620" v="1916" actId="478"/>
          <ac:spMkLst>
            <pc:docMk/>
            <pc:sldMk cId="559865089" sldId="467"/>
            <ac:spMk id="18" creationId="{94755C41-45D9-A5EA-7651-252C02920869}"/>
          </ac:spMkLst>
        </pc:spChg>
        <pc:spChg chg="del mod">
          <ac:chgData name="Clements, William" userId="cbdb0636-a496-422a-8d40-98c53d494d26" providerId="ADAL" clId="{015E2352-C232-2E4A-A318-00431432A607}" dt="2024-01-08T16:10:16.620" v="1916" actId="478"/>
          <ac:spMkLst>
            <pc:docMk/>
            <pc:sldMk cId="559865089" sldId="467"/>
            <ac:spMk id="19" creationId="{A10528C4-C578-85C8-F1BF-1ECBBC32DCD6}"/>
          </ac:spMkLst>
        </pc:spChg>
        <pc:spChg chg="del mod">
          <ac:chgData name="Clements, William" userId="cbdb0636-a496-422a-8d40-98c53d494d26" providerId="ADAL" clId="{015E2352-C232-2E4A-A318-00431432A607}" dt="2024-01-08T16:10:16.620" v="1916" actId="478"/>
          <ac:spMkLst>
            <pc:docMk/>
            <pc:sldMk cId="559865089" sldId="467"/>
            <ac:spMk id="20" creationId="{2CFC5A8B-F5F6-4C48-01F2-11A9CEF50046}"/>
          </ac:spMkLst>
        </pc:spChg>
        <pc:spChg chg="del mod">
          <ac:chgData name="Clements, William" userId="cbdb0636-a496-422a-8d40-98c53d494d26" providerId="ADAL" clId="{015E2352-C232-2E4A-A318-00431432A607}" dt="2024-01-08T16:10:16.620" v="1916" actId="478"/>
          <ac:spMkLst>
            <pc:docMk/>
            <pc:sldMk cId="559865089" sldId="467"/>
            <ac:spMk id="21" creationId="{2D3ED105-5387-34E9-0017-D4687C69BFD5}"/>
          </ac:spMkLst>
        </pc:spChg>
        <pc:spChg chg="del mod">
          <ac:chgData name="Clements, William" userId="cbdb0636-a496-422a-8d40-98c53d494d26" providerId="ADAL" clId="{015E2352-C232-2E4A-A318-00431432A607}" dt="2024-01-08T16:10:16.620" v="1916" actId="478"/>
          <ac:spMkLst>
            <pc:docMk/>
            <pc:sldMk cId="559865089" sldId="467"/>
            <ac:spMk id="22" creationId="{D773ACAB-51E4-A37E-8D3F-9A2CEDA5DA7A}"/>
          </ac:spMkLst>
        </pc:spChg>
        <pc:spChg chg="del mod">
          <ac:chgData name="Clements, William" userId="cbdb0636-a496-422a-8d40-98c53d494d26" providerId="ADAL" clId="{015E2352-C232-2E4A-A318-00431432A607}" dt="2024-01-08T16:10:16.620" v="1916" actId="478"/>
          <ac:spMkLst>
            <pc:docMk/>
            <pc:sldMk cId="559865089" sldId="467"/>
            <ac:spMk id="23" creationId="{124E5923-AAAE-4C02-83ED-8F3880C36C32}"/>
          </ac:spMkLst>
        </pc:spChg>
        <pc:spChg chg="del mod">
          <ac:chgData name="Clements, William" userId="cbdb0636-a496-422a-8d40-98c53d494d26" providerId="ADAL" clId="{015E2352-C232-2E4A-A318-00431432A607}" dt="2024-01-08T16:10:19.266" v="1917" actId="478"/>
          <ac:spMkLst>
            <pc:docMk/>
            <pc:sldMk cId="559865089" sldId="467"/>
            <ac:spMk id="24" creationId="{9552FB8E-C774-8822-243A-D0EDB5A6E4DB}"/>
          </ac:spMkLst>
        </pc:spChg>
        <pc:spChg chg="add mod">
          <ac:chgData name="Clements, William" userId="cbdb0636-a496-422a-8d40-98c53d494d26" providerId="ADAL" clId="{015E2352-C232-2E4A-A318-00431432A607}" dt="2024-01-08T16:11:16.386" v="1933" actId="1076"/>
          <ac:spMkLst>
            <pc:docMk/>
            <pc:sldMk cId="559865089" sldId="467"/>
            <ac:spMk id="25" creationId="{E3CB29A5-029D-1095-896D-C66D11A6B1F3}"/>
          </ac:spMkLst>
        </pc:spChg>
        <pc:spChg chg="add mod">
          <ac:chgData name="Clements, William" userId="cbdb0636-a496-422a-8d40-98c53d494d26" providerId="ADAL" clId="{015E2352-C232-2E4A-A318-00431432A607}" dt="2024-01-08T16:11:28.736" v="1936" actId="1076"/>
          <ac:spMkLst>
            <pc:docMk/>
            <pc:sldMk cId="559865089" sldId="467"/>
            <ac:spMk id="26" creationId="{E821A11E-27B0-3F4D-E4A5-7294CDE744C7}"/>
          </ac:spMkLst>
        </pc:spChg>
        <pc:spChg chg="del mod">
          <ac:chgData name="Clements, William" userId="cbdb0636-a496-422a-8d40-98c53d494d26" providerId="ADAL" clId="{015E2352-C232-2E4A-A318-00431432A607}" dt="2024-01-08T16:12:08.140" v="1945" actId="478"/>
          <ac:spMkLst>
            <pc:docMk/>
            <pc:sldMk cId="559865089" sldId="467"/>
            <ac:spMk id="27" creationId="{04E0A158-B33D-64E3-E064-DF02257795CF}"/>
          </ac:spMkLst>
        </pc:spChg>
        <pc:spChg chg="del mod">
          <ac:chgData name="Clements, William" userId="cbdb0636-a496-422a-8d40-98c53d494d26" providerId="ADAL" clId="{015E2352-C232-2E4A-A318-00431432A607}" dt="2024-01-08T16:12:08.140" v="1945" actId="478"/>
          <ac:spMkLst>
            <pc:docMk/>
            <pc:sldMk cId="559865089" sldId="467"/>
            <ac:spMk id="28" creationId="{22EF5EFB-DB18-8DAE-8113-333E84D2CCD1}"/>
          </ac:spMkLst>
        </pc:spChg>
        <pc:spChg chg="del mod">
          <ac:chgData name="Clements, William" userId="cbdb0636-a496-422a-8d40-98c53d494d26" providerId="ADAL" clId="{015E2352-C232-2E4A-A318-00431432A607}" dt="2024-01-08T16:12:08.140" v="1945" actId="478"/>
          <ac:spMkLst>
            <pc:docMk/>
            <pc:sldMk cId="559865089" sldId="467"/>
            <ac:spMk id="29" creationId="{15AA5811-E46F-5723-C300-0DAA6D3F06BC}"/>
          </ac:spMkLst>
        </pc:spChg>
        <pc:spChg chg="del mod">
          <ac:chgData name="Clements, William" userId="cbdb0636-a496-422a-8d40-98c53d494d26" providerId="ADAL" clId="{015E2352-C232-2E4A-A318-00431432A607}" dt="2024-01-08T16:12:08.140" v="1945" actId="478"/>
          <ac:spMkLst>
            <pc:docMk/>
            <pc:sldMk cId="559865089" sldId="467"/>
            <ac:spMk id="30" creationId="{F6538415-94D4-675F-623E-AB1ED64CB8A9}"/>
          </ac:spMkLst>
        </pc:spChg>
        <pc:spChg chg="del mod">
          <ac:chgData name="Clements, William" userId="cbdb0636-a496-422a-8d40-98c53d494d26" providerId="ADAL" clId="{015E2352-C232-2E4A-A318-00431432A607}" dt="2024-01-08T16:12:08.140" v="1945" actId="478"/>
          <ac:spMkLst>
            <pc:docMk/>
            <pc:sldMk cId="559865089" sldId="467"/>
            <ac:spMk id="31" creationId="{8D01087D-066A-2F61-853D-4E3618F3B8C6}"/>
          </ac:spMkLst>
        </pc:spChg>
        <pc:spChg chg="del mod">
          <ac:chgData name="Clements, William" userId="cbdb0636-a496-422a-8d40-98c53d494d26" providerId="ADAL" clId="{015E2352-C232-2E4A-A318-00431432A607}" dt="2024-01-08T16:12:08.140" v="1945" actId="478"/>
          <ac:spMkLst>
            <pc:docMk/>
            <pc:sldMk cId="559865089" sldId="467"/>
            <ac:spMk id="32" creationId="{80256DF3-1082-7083-12BF-1D776E595CA1}"/>
          </ac:spMkLst>
        </pc:spChg>
        <pc:spChg chg="del mod">
          <ac:chgData name="Clements, William" userId="cbdb0636-a496-422a-8d40-98c53d494d26" providerId="ADAL" clId="{015E2352-C232-2E4A-A318-00431432A607}" dt="2024-01-08T16:12:08.140" v="1945" actId="478"/>
          <ac:spMkLst>
            <pc:docMk/>
            <pc:sldMk cId="559865089" sldId="467"/>
            <ac:spMk id="33" creationId="{C9E9E16C-CAE8-2B90-BA5E-AE4D5D3450CF}"/>
          </ac:spMkLst>
        </pc:spChg>
        <pc:spChg chg="del mod">
          <ac:chgData name="Clements, William" userId="cbdb0636-a496-422a-8d40-98c53d494d26" providerId="ADAL" clId="{015E2352-C232-2E4A-A318-00431432A607}" dt="2024-01-08T16:12:08.140" v="1945" actId="478"/>
          <ac:spMkLst>
            <pc:docMk/>
            <pc:sldMk cId="559865089" sldId="467"/>
            <ac:spMk id="34" creationId="{13539026-CB5F-F4F3-A591-968172826736}"/>
          </ac:spMkLst>
        </pc:spChg>
        <pc:spChg chg="del mod">
          <ac:chgData name="Clements, William" userId="cbdb0636-a496-422a-8d40-98c53d494d26" providerId="ADAL" clId="{015E2352-C232-2E4A-A318-00431432A607}" dt="2024-01-08T16:12:08.140" v="1945" actId="478"/>
          <ac:spMkLst>
            <pc:docMk/>
            <pc:sldMk cId="559865089" sldId="467"/>
            <ac:spMk id="35" creationId="{D97B1240-B919-F61E-CAAF-34B1706D5044}"/>
          </ac:spMkLst>
        </pc:spChg>
        <pc:spChg chg="del mod">
          <ac:chgData name="Clements, William" userId="cbdb0636-a496-422a-8d40-98c53d494d26" providerId="ADAL" clId="{015E2352-C232-2E4A-A318-00431432A607}" dt="2024-01-08T16:12:08.140" v="1945" actId="478"/>
          <ac:spMkLst>
            <pc:docMk/>
            <pc:sldMk cId="559865089" sldId="467"/>
            <ac:spMk id="36" creationId="{3C253FAD-D683-AC95-3891-DC8D7FFB1853}"/>
          </ac:spMkLst>
        </pc:spChg>
        <pc:spChg chg="del mod">
          <ac:chgData name="Clements, William" userId="cbdb0636-a496-422a-8d40-98c53d494d26" providerId="ADAL" clId="{015E2352-C232-2E4A-A318-00431432A607}" dt="2024-01-08T16:12:08.140" v="1945" actId="478"/>
          <ac:spMkLst>
            <pc:docMk/>
            <pc:sldMk cId="559865089" sldId="467"/>
            <ac:spMk id="37" creationId="{53ADFFCF-649B-DE52-0F85-2C35AA55C300}"/>
          </ac:spMkLst>
        </pc:spChg>
        <pc:spChg chg="del mod">
          <ac:chgData name="Clements, William" userId="cbdb0636-a496-422a-8d40-98c53d494d26" providerId="ADAL" clId="{015E2352-C232-2E4A-A318-00431432A607}" dt="2024-01-08T16:12:08.140" v="1945" actId="478"/>
          <ac:spMkLst>
            <pc:docMk/>
            <pc:sldMk cId="559865089" sldId="467"/>
            <ac:spMk id="38" creationId="{A3EDF766-7A65-AE4A-1A6F-2A7B02471489}"/>
          </ac:spMkLst>
        </pc:spChg>
        <pc:spChg chg="del mod">
          <ac:chgData name="Clements, William" userId="cbdb0636-a496-422a-8d40-98c53d494d26" providerId="ADAL" clId="{015E2352-C232-2E4A-A318-00431432A607}" dt="2024-01-08T16:12:08.140" v="1945" actId="478"/>
          <ac:spMkLst>
            <pc:docMk/>
            <pc:sldMk cId="559865089" sldId="467"/>
            <ac:spMk id="39" creationId="{5DDF2992-7301-73C9-1E15-3941D8568656}"/>
          </ac:spMkLst>
        </pc:spChg>
        <pc:spChg chg="del mod">
          <ac:chgData name="Clements, William" userId="cbdb0636-a496-422a-8d40-98c53d494d26" providerId="ADAL" clId="{015E2352-C232-2E4A-A318-00431432A607}" dt="2024-01-08T16:12:08.140" v="1945" actId="478"/>
          <ac:spMkLst>
            <pc:docMk/>
            <pc:sldMk cId="559865089" sldId="467"/>
            <ac:spMk id="40" creationId="{96D43A85-433F-22E3-C299-4DC66624622E}"/>
          </ac:spMkLst>
        </pc:spChg>
        <pc:spChg chg="del mod">
          <ac:chgData name="Clements, William" userId="cbdb0636-a496-422a-8d40-98c53d494d26" providerId="ADAL" clId="{015E2352-C232-2E4A-A318-00431432A607}" dt="2024-01-08T16:12:08.140" v="1945" actId="478"/>
          <ac:spMkLst>
            <pc:docMk/>
            <pc:sldMk cId="559865089" sldId="467"/>
            <ac:spMk id="41" creationId="{88F6F3DC-C448-A2F5-BCEA-FA41E064F390}"/>
          </ac:spMkLst>
        </pc:spChg>
        <pc:spChg chg="del mod">
          <ac:chgData name="Clements, William" userId="cbdb0636-a496-422a-8d40-98c53d494d26" providerId="ADAL" clId="{015E2352-C232-2E4A-A318-00431432A607}" dt="2024-01-08T16:12:08.140" v="1945" actId="478"/>
          <ac:spMkLst>
            <pc:docMk/>
            <pc:sldMk cId="559865089" sldId="467"/>
            <ac:spMk id="42" creationId="{66B17E0A-0002-E8A9-21EA-C321510B83F1}"/>
          </ac:spMkLst>
        </pc:spChg>
        <pc:spChg chg="del mod">
          <ac:chgData name="Clements, William" userId="cbdb0636-a496-422a-8d40-98c53d494d26" providerId="ADAL" clId="{015E2352-C232-2E4A-A318-00431432A607}" dt="2024-01-08T16:12:08.140" v="1945" actId="478"/>
          <ac:spMkLst>
            <pc:docMk/>
            <pc:sldMk cId="559865089" sldId="467"/>
            <ac:spMk id="43" creationId="{3284B5D9-E127-952E-3F37-67C3C55C101E}"/>
          </ac:spMkLst>
        </pc:spChg>
        <pc:spChg chg="del mod">
          <ac:chgData name="Clements, William" userId="cbdb0636-a496-422a-8d40-98c53d494d26" providerId="ADAL" clId="{015E2352-C232-2E4A-A318-00431432A607}" dt="2024-01-08T16:12:08.140" v="1945" actId="478"/>
          <ac:spMkLst>
            <pc:docMk/>
            <pc:sldMk cId="559865089" sldId="467"/>
            <ac:spMk id="44" creationId="{72D05C0A-859D-DB74-01BA-FC6FDCE01F55}"/>
          </ac:spMkLst>
        </pc:spChg>
        <pc:spChg chg="del mod">
          <ac:chgData name="Clements, William" userId="cbdb0636-a496-422a-8d40-98c53d494d26" providerId="ADAL" clId="{015E2352-C232-2E4A-A318-00431432A607}" dt="2024-01-08T16:12:08.140" v="1945" actId="478"/>
          <ac:spMkLst>
            <pc:docMk/>
            <pc:sldMk cId="559865089" sldId="467"/>
            <ac:spMk id="45" creationId="{E482B462-1E78-3E42-7137-24059270AABF}"/>
          </ac:spMkLst>
        </pc:spChg>
        <pc:spChg chg="del mod">
          <ac:chgData name="Clements, William" userId="cbdb0636-a496-422a-8d40-98c53d494d26" providerId="ADAL" clId="{015E2352-C232-2E4A-A318-00431432A607}" dt="2024-01-08T16:12:08.140" v="1945" actId="478"/>
          <ac:spMkLst>
            <pc:docMk/>
            <pc:sldMk cId="559865089" sldId="467"/>
            <ac:spMk id="46" creationId="{5D4C4F0C-09D3-641E-A7FD-F605400B7011}"/>
          </ac:spMkLst>
        </pc:spChg>
        <pc:spChg chg="mod">
          <ac:chgData name="Clements, William" userId="cbdb0636-a496-422a-8d40-98c53d494d26" providerId="ADAL" clId="{015E2352-C232-2E4A-A318-00431432A607}" dt="2024-01-08T16:24:56.002" v="2056" actId="1076"/>
          <ac:spMkLst>
            <pc:docMk/>
            <pc:sldMk cId="559865089" sldId="467"/>
            <ac:spMk id="47" creationId="{5DA75055-5BE2-478B-810E-804A8E8577F8}"/>
          </ac:spMkLst>
        </pc:spChg>
        <pc:spChg chg="add mod">
          <ac:chgData name="Clements, William" userId="cbdb0636-a496-422a-8d40-98c53d494d26" providerId="ADAL" clId="{015E2352-C232-2E4A-A318-00431432A607}" dt="2024-01-08T16:12:24.325" v="1947" actId="13822"/>
          <ac:spMkLst>
            <pc:docMk/>
            <pc:sldMk cId="559865089" sldId="467"/>
            <ac:spMk id="48" creationId="{963D572D-AE93-4D7F-8497-5BD5646B6843}"/>
          </ac:spMkLst>
        </pc:spChg>
        <pc:spChg chg="add mod">
          <ac:chgData name="Clements, William" userId="cbdb0636-a496-422a-8d40-98c53d494d26" providerId="ADAL" clId="{015E2352-C232-2E4A-A318-00431432A607}" dt="2024-01-08T16:12:24.325" v="1947" actId="13822"/>
          <ac:spMkLst>
            <pc:docMk/>
            <pc:sldMk cId="559865089" sldId="467"/>
            <ac:spMk id="49" creationId="{78B09B83-1079-391F-FD75-E1B4DA0C8C43}"/>
          </ac:spMkLst>
        </pc:spChg>
        <pc:spChg chg="del mod">
          <ac:chgData name="Clements, William" userId="cbdb0636-a496-422a-8d40-98c53d494d26" providerId="ADAL" clId="{015E2352-C232-2E4A-A318-00431432A607}" dt="2024-01-08T16:12:08.140" v="1945" actId="478"/>
          <ac:spMkLst>
            <pc:docMk/>
            <pc:sldMk cId="559865089" sldId="467"/>
            <ac:spMk id="50" creationId="{08D921DC-8845-BCA7-C852-B3EFF9F18544}"/>
          </ac:spMkLst>
        </pc:spChg>
        <pc:spChg chg="del mod">
          <ac:chgData name="Clements, William" userId="cbdb0636-a496-422a-8d40-98c53d494d26" providerId="ADAL" clId="{015E2352-C232-2E4A-A318-00431432A607}" dt="2024-01-08T16:12:08.140" v="1945" actId="478"/>
          <ac:spMkLst>
            <pc:docMk/>
            <pc:sldMk cId="559865089" sldId="467"/>
            <ac:spMk id="51" creationId="{5BBB963D-8B3F-5129-280E-787B50943AD3}"/>
          </ac:spMkLst>
        </pc:spChg>
        <pc:spChg chg="add mod">
          <ac:chgData name="Clements, William" userId="cbdb0636-a496-422a-8d40-98c53d494d26" providerId="ADAL" clId="{015E2352-C232-2E4A-A318-00431432A607}" dt="2024-01-08T16:12:27.573" v="1948" actId="13822"/>
          <ac:spMkLst>
            <pc:docMk/>
            <pc:sldMk cId="559865089" sldId="467"/>
            <ac:spMk id="52" creationId="{006B3A70-DF08-76DF-8E7F-36991EDDFEF8}"/>
          </ac:spMkLst>
        </pc:spChg>
        <pc:spChg chg="del mod">
          <ac:chgData name="Clements, William" userId="cbdb0636-a496-422a-8d40-98c53d494d26" providerId="ADAL" clId="{015E2352-C232-2E4A-A318-00431432A607}" dt="2024-01-08T16:12:08.140" v="1945" actId="478"/>
          <ac:spMkLst>
            <pc:docMk/>
            <pc:sldMk cId="559865089" sldId="467"/>
            <ac:spMk id="53" creationId="{6723CF2E-6F4C-C023-B721-CF63C2344BF5}"/>
          </ac:spMkLst>
        </pc:spChg>
        <pc:spChg chg="del mod">
          <ac:chgData name="Clements, William" userId="cbdb0636-a496-422a-8d40-98c53d494d26" providerId="ADAL" clId="{015E2352-C232-2E4A-A318-00431432A607}" dt="2024-01-08T16:12:08.140" v="1945" actId="478"/>
          <ac:spMkLst>
            <pc:docMk/>
            <pc:sldMk cId="559865089" sldId="467"/>
            <ac:spMk id="54" creationId="{A943CFA7-26A6-C700-36FF-598E6DBA961A}"/>
          </ac:spMkLst>
        </pc:spChg>
        <pc:spChg chg="del mod">
          <ac:chgData name="Clements, William" userId="cbdb0636-a496-422a-8d40-98c53d494d26" providerId="ADAL" clId="{015E2352-C232-2E4A-A318-00431432A607}" dt="2024-01-08T16:12:08.140" v="1945" actId="478"/>
          <ac:spMkLst>
            <pc:docMk/>
            <pc:sldMk cId="559865089" sldId="467"/>
            <ac:spMk id="55" creationId="{8E8437DF-1A2C-C77E-0751-635CB2182FC2}"/>
          </ac:spMkLst>
        </pc:spChg>
        <pc:spChg chg="del mod">
          <ac:chgData name="Clements, William" userId="cbdb0636-a496-422a-8d40-98c53d494d26" providerId="ADAL" clId="{015E2352-C232-2E4A-A318-00431432A607}" dt="2024-01-08T16:12:08.140" v="1945" actId="478"/>
          <ac:spMkLst>
            <pc:docMk/>
            <pc:sldMk cId="559865089" sldId="467"/>
            <ac:spMk id="56" creationId="{29A3004F-5486-7D51-0484-D97F5E06749C}"/>
          </ac:spMkLst>
        </pc:spChg>
        <pc:spChg chg="del mod">
          <ac:chgData name="Clements, William" userId="cbdb0636-a496-422a-8d40-98c53d494d26" providerId="ADAL" clId="{015E2352-C232-2E4A-A318-00431432A607}" dt="2024-01-08T16:12:08.140" v="1945" actId="478"/>
          <ac:spMkLst>
            <pc:docMk/>
            <pc:sldMk cId="559865089" sldId="467"/>
            <ac:spMk id="57" creationId="{788E8786-7BAC-4DAD-6ED3-F0E9D6F85CBF}"/>
          </ac:spMkLst>
        </pc:spChg>
        <pc:spChg chg="add mod">
          <ac:chgData name="Clements, William" userId="cbdb0636-a496-422a-8d40-98c53d494d26" providerId="ADAL" clId="{015E2352-C232-2E4A-A318-00431432A607}" dt="2024-01-08T16:12:27.573" v="1948" actId="13822"/>
          <ac:spMkLst>
            <pc:docMk/>
            <pc:sldMk cId="559865089" sldId="467"/>
            <ac:spMk id="58" creationId="{C9A470DD-176D-CCDB-CF2C-A9129C216590}"/>
          </ac:spMkLst>
        </pc:spChg>
        <pc:spChg chg="add mod">
          <ac:chgData name="Clements, William" userId="cbdb0636-a496-422a-8d40-98c53d494d26" providerId="ADAL" clId="{015E2352-C232-2E4A-A318-00431432A607}" dt="2024-01-08T16:12:31.871" v="1949" actId="13822"/>
          <ac:spMkLst>
            <pc:docMk/>
            <pc:sldMk cId="559865089" sldId="467"/>
            <ac:spMk id="59" creationId="{0805539D-C05D-2D0A-39EF-662D7DF31BE6}"/>
          </ac:spMkLst>
        </pc:spChg>
        <pc:spChg chg="add mod">
          <ac:chgData name="Clements, William" userId="cbdb0636-a496-422a-8d40-98c53d494d26" providerId="ADAL" clId="{015E2352-C232-2E4A-A318-00431432A607}" dt="2024-01-08T16:12:31.871" v="1949" actId="13822"/>
          <ac:spMkLst>
            <pc:docMk/>
            <pc:sldMk cId="559865089" sldId="467"/>
            <ac:spMk id="60" creationId="{A01A41C5-C7C2-D6E1-6272-3A44F52DA462}"/>
          </ac:spMkLst>
        </pc:spChg>
        <pc:spChg chg="add mod">
          <ac:chgData name="Clements, William" userId="cbdb0636-a496-422a-8d40-98c53d494d26" providerId="ADAL" clId="{015E2352-C232-2E4A-A318-00431432A607}" dt="2024-01-08T16:12:40.302" v="1950" actId="13822"/>
          <ac:spMkLst>
            <pc:docMk/>
            <pc:sldMk cId="559865089" sldId="467"/>
            <ac:spMk id="61" creationId="{83709260-1685-F954-75E2-6E5B015B0BD8}"/>
          </ac:spMkLst>
        </pc:spChg>
        <pc:spChg chg="add mod">
          <ac:chgData name="Clements, William" userId="cbdb0636-a496-422a-8d40-98c53d494d26" providerId="ADAL" clId="{015E2352-C232-2E4A-A318-00431432A607}" dt="2024-01-08T16:13:18.294" v="1951" actId="207"/>
          <ac:spMkLst>
            <pc:docMk/>
            <pc:sldMk cId="559865089" sldId="467"/>
            <ac:spMk id="62" creationId="{E4705CB4-01F7-D18D-F8B8-1B1DBFECA5DE}"/>
          </ac:spMkLst>
        </pc:spChg>
        <pc:spChg chg="add mod">
          <ac:chgData name="Clements, William" userId="cbdb0636-a496-422a-8d40-98c53d494d26" providerId="ADAL" clId="{015E2352-C232-2E4A-A318-00431432A607}" dt="2024-01-08T16:13:47.341" v="1953" actId="2085"/>
          <ac:spMkLst>
            <pc:docMk/>
            <pc:sldMk cId="559865089" sldId="467"/>
            <ac:spMk id="63" creationId="{EF414EF0-2922-B419-D1BA-8936D8EA4386}"/>
          </ac:spMkLst>
        </pc:spChg>
        <pc:spChg chg="add mod">
          <ac:chgData name="Clements, William" userId="cbdb0636-a496-422a-8d40-98c53d494d26" providerId="ADAL" clId="{015E2352-C232-2E4A-A318-00431432A607}" dt="2024-01-08T16:14:00.226" v="1954" actId="207"/>
          <ac:spMkLst>
            <pc:docMk/>
            <pc:sldMk cId="559865089" sldId="467"/>
            <ac:spMk id="64" creationId="{2074D107-C46F-D869-2582-F9C03943F7D9}"/>
          </ac:spMkLst>
        </pc:spChg>
        <pc:spChg chg="add mod">
          <ac:chgData name="Clements, William" userId="cbdb0636-a496-422a-8d40-98c53d494d26" providerId="ADAL" clId="{015E2352-C232-2E4A-A318-00431432A607}" dt="2024-01-08T16:12:40.302" v="1950" actId="13822"/>
          <ac:spMkLst>
            <pc:docMk/>
            <pc:sldMk cId="559865089" sldId="467"/>
            <ac:spMk id="65" creationId="{733B560F-B072-B1E4-737F-F6A52583BEB6}"/>
          </ac:spMkLst>
        </pc:spChg>
        <pc:spChg chg="add mod">
          <ac:chgData name="Clements, William" userId="cbdb0636-a496-422a-8d40-98c53d494d26" providerId="ADAL" clId="{015E2352-C232-2E4A-A318-00431432A607}" dt="2024-01-08T16:12:40.302" v="1950" actId="13822"/>
          <ac:spMkLst>
            <pc:docMk/>
            <pc:sldMk cId="559865089" sldId="467"/>
            <ac:spMk id="66" creationId="{F4CA773E-2422-2AD8-0C33-8BE2BD240A9E}"/>
          </ac:spMkLst>
        </pc:spChg>
        <pc:spChg chg="add mod">
          <ac:chgData name="Clements, William" userId="cbdb0636-a496-422a-8d40-98c53d494d26" providerId="ADAL" clId="{015E2352-C232-2E4A-A318-00431432A607}" dt="2024-01-08T16:13:18.294" v="1951" actId="207"/>
          <ac:spMkLst>
            <pc:docMk/>
            <pc:sldMk cId="559865089" sldId="467"/>
            <ac:spMk id="67" creationId="{21B06010-1DBA-FC7B-BEFD-0448CC91DE69}"/>
          </ac:spMkLst>
        </pc:spChg>
        <pc:spChg chg="add mod">
          <ac:chgData name="Clements, William" userId="cbdb0636-a496-422a-8d40-98c53d494d26" providerId="ADAL" clId="{015E2352-C232-2E4A-A318-00431432A607}" dt="2024-01-08T16:13:18.294" v="1951" actId="207"/>
          <ac:spMkLst>
            <pc:docMk/>
            <pc:sldMk cId="559865089" sldId="467"/>
            <ac:spMk id="68" creationId="{9B5EBBEB-C626-3CAD-7961-8720FBD5C868}"/>
          </ac:spMkLst>
        </pc:spChg>
        <pc:spChg chg="add mod">
          <ac:chgData name="Clements, William" userId="cbdb0636-a496-422a-8d40-98c53d494d26" providerId="ADAL" clId="{015E2352-C232-2E4A-A318-00431432A607}" dt="2024-01-08T16:13:47.341" v="1953" actId="2085"/>
          <ac:spMkLst>
            <pc:docMk/>
            <pc:sldMk cId="559865089" sldId="467"/>
            <ac:spMk id="69" creationId="{92AB0103-16C6-96FD-008C-D25C5CF13E0F}"/>
          </ac:spMkLst>
        </pc:spChg>
        <pc:spChg chg="add mod">
          <ac:chgData name="Clements, William" userId="cbdb0636-a496-422a-8d40-98c53d494d26" providerId="ADAL" clId="{015E2352-C232-2E4A-A318-00431432A607}" dt="2024-01-08T16:13:47.341" v="1953" actId="2085"/>
          <ac:spMkLst>
            <pc:docMk/>
            <pc:sldMk cId="559865089" sldId="467"/>
            <ac:spMk id="70" creationId="{C581FA42-3906-B514-D231-51BAB99E131B}"/>
          </ac:spMkLst>
        </pc:spChg>
        <pc:spChg chg="add mod">
          <ac:chgData name="Clements, William" userId="cbdb0636-a496-422a-8d40-98c53d494d26" providerId="ADAL" clId="{015E2352-C232-2E4A-A318-00431432A607}" dt="2024-01-08T16:14:00.226" v="1954" actId="207"/>
          <ac:spMkLst>
            <pc:docMk/>
            <pc:sldMk cId="559865089" sldId="467"/>
            <ac:spMk id="71" creationId="{272F6F3A-FBBA-7CCF-0AAD-D1313AE01A1A}"/>
          </ac:spMkLst>
        </pc:spChg>
        <pc:spChg chg="add mod">
          <ac:chgData name="Clements, William" userId="cbdb0636-a496-422a-8d40-98c53d494d26" providerId="ADAL" clId="{015E2352-C232-2E4A-A318-00431432A607}" dt="2024-01-08T16:14:00.226" v="1954" actId="207"/>
          <ac:spMkLst>
            <pc:docMk/>
            <pc:sldMk cId="559865089" sldId="467"/>
            <ac:spMk id="72" creationId="{FE96C26E-BB1B-BDF0-88E3-CAC255AB7AE8}"/>
          </ac:spMkLst>
        </pc:spChg>
        <pc:spChg chg="add mod">
          <ac:chgData name="Clements, William" userId="cbdb0636-a496-422a-8d40-98c53d494d26" providerId="ADAL" clId="{015E2352-C232-2E4A-A318-00431432A607}" dt="2024-01-08T16:12:16.761" v="1946"/>
          <ac:spMkLst>
            <pc:docMk/>
            <pc:sldMk cId="559865089" sldId="467"/>
            <ac:spMk id="73" creationId="{04EC96FF-7649-3C26-C766-84D1D75ECC5C}"/>
          </ac:spMkLst>
        </pc:spChg>
        <pc:spChg chg="add mod">
          <ac:chgData name="Clements, William" userId="cbdb0636-a496-422a-8d40-98c53d494d26" providerId="ADAL" clId="{015E2352-C232-2E4A-A318-00431432A607}" dt="2024-01-08T16:12:16.761" v="1946"/>
          <ac:spMkLst>
            <pc:docMk/>
            <pc:sldMk cId="559865089" sldId="467"/>
            <ac:spMk id="74" creationId="{65CC1901-3432-771B-CB5E-483BAA70CA1D}"/>
          </ac:spMkLst>
        </pc:spChg>
        <pc:spChg chg="add mod">
          <ac:chgData name="Clements, William" userId="cbdb0636-a496-422a-8d40-98c53d494d26" providerId="ADAL" clId="{015E2352-C232-2E4A-A318-00431432A607}" dt="2024-01-08T16:12:16.761" v="1946"/>
          <ac:spMkLst>
            <pc:docMk/>
            <pc:sldMk cId="559865089" sldId="467"/>
            <ac:spMk id="75" creationId="{DA4F2C47-24BF-6FBB-FB96-5C3A7773DF27}"/>
          </ac:spMkLst>
        </pc:spChg>
        <pc:spChg chg="add del mod">
          <ac:chgData name="Clements, William" userId="cbdb0636-a496-422a-8d40-98c53d494d26" providerId="ADAL" clId="{015E2352-C232-2E4A-A318-00431432A607}" dt="2024-01-08T16:16:31.621" v="1995" actId="478"/>
          <ac:spMkLst>
            <pc:docMk/>
            <pc:sldMk cId="559865089" sldId="467"/>
            <ac:spMk id="76" creationId="{ABB22805-98EC-BED8-FA9C-1D434557E19B}"/>
          </ac:spMkLst>
        </pc:spChg>
        <pc:spChg chg="add del mod">
          <ac:chgData name="Clements, William" userId="cbdb0636-a496-422a-8d40-98c53d494d26" providerId="ADAL" clId="{015E2352-C232-2E4A-A318-00431432A607}" dt="2024-01-08T16:16:31.621" v="1995" actId="478"/>
          <ac:spMkLst>
            <pc:docMk/>
            <pc:sldMk cId="559865089" sldId="467"/>
            <ac:spMk id="77" creationId="{8975859B-56CC-6A34-AD0F-59A86E8AB10B}"/>
          </ac:spMkLst>
        </pc:spChg>
        <pc:spChg chg="add del mod">
          <ac:chgData name="Clements, William" userId="cbdb0636-a496-422a-8d40-98c53d494d26" providerId="ADAL" clId="{015E2352-C232-2E4A-A318-00431432A607}" dt="2024-01-08T16:16:31.621" v="1995" actId="478"/>
          <ac:spMkLst>
            <pc:docMk/>
            <pc:sldMk cId="559865089" sldId="467"/>
            <ac:spMk id="78" creationId="{2B8B1F53-CF97-FEEA-41FB-C5F3DF39A01D}"/>
          </ac:spMkLst>
        </pc:spChg>
        <pc:spChg chg="add del mod">
          <ac:chgData name="Clements, William" userId="cbdb0636-a496-422a-8d40-98c53d494d26" providerId="ADAL" clId="{015E2352-C232-2E4A-A318-00431432A607}" dt="2024-01-08T16:16:31.621" v="1995" actId="478"/>
          <ac:spMkLst>
            <pc:docMk/>
            <pc:sldMk cId="559865089" sldId="467"/>
            <ac:spMk id="79" creationId="{675EE1E7-0FE7-8E76-E460-853E7B207D17}"/>
          </ac:spMkLst>
        </pc:spChg>
        <pc:spChg chg="add del mod">
          <ac:chgData name="Clements, William" userId="cbdb0636-a496-422a-8d40-98c53d494d26" providerId="ADAL" clId="{015E2352-C232-2E4A-A318-00431432A607}" dt="2024-01-08T16:16:31.621" v="1995" actId="478"/>
          <ac:spMkLst>
            <pc:docMk/>
            <pc:sldMk cId="559865089" sldId="467"/>
            <ac:spMk id="80" creationId="{0F58CD14-C101-DD05-71F5-A59A8479CED7}"/>
          </ac:spMkLst>
        </pc:spChg>
        <pc:spChg chg="add del mod">
          <ac:chgData name="Clements, William" userId="cbdb0636-a496-422a-8d40-98c53d494d26" providerId="ADAL" clId="{015E2352-C232-2E4A-A318-00431432A607}" dt="2024-01-08T16:16:31.621" v="1995" actId="478"/>
          <ac:spMkLst>
            <pc:docMk/>
            <pc:sldMk cId="559865089" sldId="467"/>
            <ac:spMk id="81" creationId="{FDC0E9CA-63B6-A1DB-F922-EE5F2595CD46}"/>
          </ac:spMkLst>
        </pc:spChg>
        <pc:spChg chg="add del mod">
          <ac:chgData name="Clements, William" userId="cbdb0636-a496-422a-8d40-98c53d494d26" providerId="ADAL" clId="{015E2352-C232-2E4A-A318-00431432A607}" dt="2024-01-08T16:16:31.621" v="1995" actId="478"/>
          <ac:spMkLst>
            <pc:docMk/>
            <pc:sldMk cId="559865089" sldId="467"/>
            <ac:spMk id="82" creationId="{1822AEF3-07D0-A123-80BA-D12AA85D127C}"/>
          </ac:spMkLst>
        </pc:spChg>
        <pc:spChg chg="add del mod">
          <ac:chgData name="Clements, William" userId="cbdb0636-a496-422a-8d40-98c53d494d26" providerId="ADAL" clId="{015E2352-C232-2E4A-A318-00431432A607}" dt="2024-01-08T16:16:31.621" v="1995" actId="478"/>
          <ac:spMkLst>
            <pc:docMk/>
            <pc:sldMk cId="559865089" sldId="467"/>
            <ac:spMk id="83" creationId="{225F5930-2706-F024-C9F0-51B9CAB3C5A2}"/>
          </ac:spMkLst>
        </pc:spChg>
        <pc:spChg chg="add del mod">
          <ac:chgData name="Clements, William" userId="cbdb0636-a496-422a-8d40-98c53d494d26" providerId="ADAL" clId="{015E2352-C232-2E4A-A318-00431432A607}" dt="2024-01-08T16:16:31.621" v="1995" actId="478"/>
          <ac:spMkLst>
            <pc:docMk/>
            <pc:sldMk cId="559865089" sldId="467"/>
            <ac:spMk id="84" creationId="{76476B4C-1466-5F35-93D4-D2ACB4BBE7CD}"/>
          </ac:spMkLst>
        </pc:spChg>
        <pc:spChg chg="add del mod">
          <ac:chgData name="Clements, William" userId="cbdb0636-a496-422a-8d40-98c53d494d26" providerId="ADAL" clId="{015E2352-C232-2E4A-A318-00431432A607}" dt="2024-01-08T16:16:31.621" v="1995" actId="478"/>
          <ac:spMkLst>
            <pc:docMk/>
            <pc:sldMk cId="559865089" sldId="467"/>
            <ac:spMk id="85" creationId="{7ADE27AE-8DEC-9111-3B2A-DEF56616B7D2}"/>
          </ac:spMkLst>
        </pc:spChg>
        <pc:spChg chg="add del mod">
          <ac:chgData name="Clements, William" userId="cbdb0636-a496-422a-8d40-98c53d494d26" providerId="ADAL" clId="{015E2352-C232-2E4A-A318-00431432A607}" dt="2024-01-08T16:16:31.621" v="1995" actId="478"/>
          <ac:spMkLst>
            <pc:docMk/>
            <pc:sldMk cId="559865089" sldId="467"/>
            <ac:spMk id="86" creationId="{44D5425E-A55E-4563-4F84-F8423083FE83}"/>
          </ac:spMkLst>
        </pc:spChg>
        <pc:spChg chg="add del mod">
          <ac:chgData name="Clements, William" userId="cbdb0636-a496-422a-8d40-98c53d494d26" providerId="ADAL" clId="{015E2352-C232-2E4A-A318-00431432A607}" dt="2024-01-08T16:16:31.621" v="1995" actId="478"/>
          <ac:spMkLst>
            <pc:docMk/>
            <pc:sldMk cId="559865089" sldId="467"/>
            <ac:spMk id="87" creationId="{67EDB678-F665-1965-5BEC-F1B099BEC60B}"/>
          </ac:spMkLst>
        </pc:spChg>
        <pc:spChg chg="add del mod">
          <ac:chgData name="Clements, William" userId="cbdb0636-a496-422a-8d40-98c53d494d26" providerId="ADAL" clId="{015E2352-C232-2E4A-A318-00431432A607}" dt="2024-01-08T16:16:31.621" v="1995" actId="478"/>
          <ac:spMkLst>
            <pc:docMk/>
            <pc:sldMk cId="559865089" sldId="467"/>
            <ac:spMk id="88" creationId="{EC70DE03-1FF2-9D27-8D07-A9470658D118}"/>
          </ac:spMkLst>
        </pc:spChg>
        <pc:spChg chg="add del mod">
          <ac:chgData name="Clements, William" userId="cbdb0636-a496-422a-8d40-98c53d494d26" providerId="ADAL" clId="{015E2352-C232-2E4A-A318-00431432A607}" dt="2024-01-08T16:16:31.621" v="1995" actId="478"/>
          <ac:spMkLst>
            <pc:docMk/>
            <pc:sldMk cId="559865089" sldId="467"/>
            <ac:spMk id="89" creationId="{DF96FF73-42C8-DC9C-E46A-ED4251A4A297}"/>
          </ac:spMkLst>
        </pc:spChg>
        <pc:spChg chg="add del mod">
          <ac:chgData name="Clements, William" userId="cbdb0636-a496-422a-8d40-98c53d494d26" providerId="ADAL" clId="{015E2352-C232-2E4A-A318-00431432A607}" dt="2024-01-08T16:16:31.621" v="1995" actId="478"/>
          <ac:spMkLst>
            <pc:docMk/>
            <pc:sldMk cId="559865089" sldId="467"/>
            <ac:spMk id="90" creationId="{26CF3E9A-E1C5-1827-37CA-AFC4C2F5B245}"/>
          </ac:spMkLst>
        </pc:spChg>
        <pc:spChg chg="add del mod">
          <ac:chgData name="Clements, William" userId="cbdb0636-a496-422a-8d40-98c53d494d26" providerId="ADAL" clId="{015E2352-C232-2E4A-A318-00431432A607}" dt="2024-01-08T16:16:31.621" v="1995" actId="478"/>
          <ac:spMkLst>
            <pc:docMk/>
            <pc:sldMk cId="559865089" sldId="467"/>
            <ac:spMk id="91" creationId="{4657F095-7AAF-78D4-2E49-0DB9082B2414}"/>
          </ac:spMkLst>
        </pc:spChg>
        <pc:spChg chg="add del mod">
          <ac:chgData name="Clements, William" userId="cbdb0636-a496-422a-8d40-98c53d494d26" providerId="ADAL" clId="{015E2352-C232-2E4A-A318-00431432A607}" dt="2024-01-08T16:16:31.621" v="1995" actId="478"/>
          <ac:spMkLst>
            <pc:docMk/>
            <pc:sldMk cId="559865089" sldId="467"/>
            <ac:spMk id="92" creationId="{30CE29A6-72BE-9D76-CA8B-60222A6F55EE}"/>
          </ac:spMkLst>
        </pc:spChg>
        <pc:spChg chg="add del mod">
          <ac:chgData name="Clements, William" userId="cbdb0636-a496-422a-8d40-98c53d494d26" providerId="ADAL" clId="{015E2352-C232-2E4A-A318-00431432A607}" dt="2024-01-08T16:16:31.621" v="1995" actId="478"/>
          <ac:spMkLst>
            <pc:docMk/>
            <pc:sldMk cId="559865089" sldId="467"/>
            <ac:spMk id="93" creationId="{C7FA94B7-5E51-35C8-9AD3-EDD6F78A3BD9}"/>
          </ac:spMkLst>
        </pc:spChg>
        <pc:spChg chg="add del mod">
          <ac:chgData name="Clements, William" userId="cbdb0636-a496-422a-8d40-98c53d494d26" providerId="ADAL" clId="{015E2352-C232-2E4A-A318-00431432A607}" dt="2024-01-08T16:16:31.621" v="1995" actId="478"/>
          <ac:spMkLst>
            <pc:docMk/>
            <pc:sldMk cId="559865089" sldId="467"/>
            <ac:spMk id="94" creationId="{20161E4F-E741-A802-5312-5E915127FF4D}"/>
          </ac:spMkLst>
        </pc:spChg>
        <pc:spChg chg="add del mod">
          <ac:chgData name="Clements, William" userId="cbdb0636-a496-422a-8d40-98c53d494d26" providerId="ADAL" clId="{015E2352-C232-2E4A-A318-00431432A607}" dt="2024-01-08T16:16:31.621" v="1995" actId="478"/>
          <ac:spMkLst>
            <pc:docMk/>
            <pc:sldMk cId="559865089" sldId="467"/>
            <ac:spMk id="95" creationId="{10233EFA-12DB-8D08-AC2A-88F49A9BD773}"/>
          </ac:spMkLst>
        </pc:spChg>
        <pc:spChg chg="add del mod">
          <ac:chgData name="Clements, William" userId="cbdb0636-a496-422a-8d40-98c53d494d26" providerId="ADAL" clId="{015E2352-C232-2E4A-A318-00431432A607}" dt="2024-01-08T16:16:31.621" v="1995" actId="478"/>
          <ac:spMkLst>
            <pc:docMk/>
            <pc:sldMk cId="559865089" sldId="467"/>
            <ac:spMk id="96" creationId="{0E35D151-6DA5-D437-C419-74EC376DEFFC}"/>
          </ac:spMkLst>
        </pc:spChg>
        <pc:spChg chg="add del mod">
          <ac:chgData name="Clements, William" userId="cbdb0636-a496-422a-8d40-98c53d494d26" providerId="ADAL" clId="{015E2352-C232-2E4A-A318-00431432A607}" dt="2024-01-08T16:16:31.621" v="1995" actId="478"/>
          <ac:spMkLst>
            <pc:docMk/>
            <pc:sldMk cId="559865089" sldId="467"/>
            <ac:spMk id="97" creationId="{3479FF40-BC31-16A7-7113-0709414FE39A}"/>
          </ac:spMkLst>
        </pc:spChg>
        <pc:spChg chg="add del mod">
          <ac:chgData name="Clements, William" userId="cbdb0636-a496-422a-8d40-98c53d494d26" providerId="ADAL" clId="{015E2352-C232-2E4A-A318-00431432A607}" dt="2024-01-08T16:16:31.621" v="1995" actId="478"/>
          <ac:spMkLst>
            <pc:docMk/>
            <pc:sldMk cId="559865089" sldId="467"/>
            <ac:spMk id="98" creationId="{89E9535C-95F4-EE6B-C552-51906EA090A0}"/>
          </ac:spMkLst>
        </pc:spChg>
        <pc:spChg chg="add del mod">
          <ac:chgData name="Clements, William" userId="cbdb0636-a496-422a-8d40-98c53d494d26" providerId="ADAL" clId="{015E2352-C232-2E4A-A318-00431432A607}" dt="2024-01-08T16:16:31.621" v="1995" actId="478"/>
          <ac:spMkLst>
            <pc:docMk/>
            <pc:sldMk cId="559865089" sldId="467"/>
            <ac:spMk id="99" creationId="{50A18318-989E-0F9B-EB02-8DFFB6AFA9E9}"/>
          </ac:spMkLst>
        </pc:spChg>
        <pc:spChg chg="add mod">
          <ac:chgData name="Clements, William" userId="cbdb0636-a496-422a-8d40-98c53d494d26" providerId="ADAL" clId="{015E2352-C232-2E4A-A318-00431432A607}" dt="2024-01-08T16:17:52.559" v="2010" actId="1076"/>
          <ac:spMkLst>
            <pc:docMk/>
            <pc:sldMk cId="559865089" sldId="467"/>
            <ac:spMk id="100" creationId="{C1B4C886-9B64-DF12-D650-4733728C3A8D}"/>
          </ac:spMkLst>
        </pc:spChg>
        <pc:spChg chg="add mod">
          <ac:chgData name="Clements, William" userId="cbdb0636-a496-422a-8d40-98c53d494d26" providerId="ADAL" clId="{015E2352-C232-2E4A-A318-00431432A607}" dt="2024-01-08T16:17:55.272" v="2012" actId="1076"/>
          <ac:spMkLst>
            <pc:docMk/>
            <pc:sldMk cId="559865089" sldId="467"/>
            <ac:spMk id="101" creationId="{9FEE74C6-90DF-AB9B-24D0-0B6F33D83D90}"/>
          </ac:spMkLst>
        </pc:spChg>
        <pc:spChg chg="add mod">
          <ac:chgData name="Clements, William" userId="cbdb0636-a496-422a-8d40-98c53d494d26" providerId="ADAL" clId="{015E2352-C232-2E4A-A318-00431432A607}" dt="2024-01-08T16:18:35.805" v="2026" actId="1076"/>
          <ac:spMkLst>
            <pc:docMk/>
            <pc:sldMk cId="559865089" sldId="467"/>
            <ac:spMk id="102" creationId="{D892E7BB-5FCD-8467-6C44-2B2F4ABF2D75}"/>
          </ac:spMkLst>
        </pc:spChg>
        <pc:spChg chg="add mod">
          <ac:chgData name="Clements, William" userId="cbdb0636-a496-422a-8d40-98c53d494d26" providerId="ADAL" clId="{015E2352-C232-2E4A-A318-00431432A607}" dt="2024-01-08T16:18:37.470" v="2027" actId="1076"/>
          <ac:spMkLst>
            <pc:docMk/>
            <pc:sldMk cId="559865089" sldId="467"/>
            <ac:spMk id="103" creationId="{39C25F2E-95C3-D42C-CACE-463DDB43E2D7}"/>
          </ac:spMkLst>
        </pc:spChg>
        <pc:spChg chg="add mod">
          <ac:chgData name="Clements, William" userId="cbdb0636-a496-422a-8d40-98c53d494d26" providerId="ADAL" clId="{015E2352-C232-2E4A-A318-00431432A607}" dt="2024-01-08T16:16:55.779" v="1997" actId="1076"/>
          <ac:spMkLst>
            <pc:docMk/>
            <pc:sldMk cId="559865089" sldId="467"/>
            <ac:spMk id="104" creationId="{977EECD8-1969-A558-D2D1-EE982599711B}"/>
          </ac:spMkLst>
        </pc:spChg>
        <pc:spChg chg="add mod">
          <ac:chgData name="Clements, William" userId="cbdb0636-a496-422a-8d40-98c53d494d26" providerId="ADAL" clId="{015E2352-C232-2E4A-A318-00431432A607}" dt="2024-01-08T16:17:49.079" v="2009" actId="1076"/>
          <ac:spMkLst>
            <pc:docMk/>
            <pc:sldMk cId="559865089" sldId="467"/>
            <ac:spMk id="105" creationId="{03FCE41D-A928-21AB-E56A-CF298C10C057}"/>
          </ac:spMkLst>
        </pc:spChg>
        <pc:spChg chg="add mod">
          <ac:chgData name="Clements, William" userId="cbdb0636-a496-422a-8d40-98c53d494d26" providerId="ADAL" clId="{015E2352-C232-2E4A-A318-00431432A607}" dt="2024-01-08T16:18:03.809" v="2015" actId="1076"/>
          <ac:spMkLst>
            <pc:docMk/>
            <pc:sldMk cId="559865089" sldId="467"/>
            <ac:spMk id="106" creationId="{DE26DFCC-B86B-A318-FC28-FC8290EB2D1F}"/>
          </ac:spMkLst>
        </pc:spChg>
        <pc:spChg chg="add mod">
          <ac:chgData name="Clements, William" userId="cbdb0636-a496-422a-8d40-98c53d494d26" providerId="ADAL" clId="{015E2352-C232-2E4A-A318-00431432A607}" dt="2024-01-08T16:19:33.860" v="2047" actId="1076"/>
          <ac:spMkLst>
            <pc:docMk/>
            <pc:sldMk cId="559865089" sldId="467"/>
            <ac:spMk id="107" creationId="{BDBE989D-5ADE-59B2-E7BB-732480DFF277}"/>
          </ac:spMkLst>
        </pc:spChg>
        <pc:spChg chg="add mod">
          <ac:chgData name="Clements, William" userId="cbdb0636-a496-422a-8d40-98c53d494d26" providerId="ADAL" clId="{015E2352-C232-2E4A-A318-00431432A607}" dt="2024-01-08T16:19:36.013" v="2048" actId="1076"/>
          <ac:spMkLst>
            <pc:docMk/>
            <pc:sldMk cId="559865089" sldId="467"/>
            <ac:spMk id="108" creationId="{586C1CBE-C0CA-EED8-9694-1C3F366623FB}"/>
          </ac:spMkLst>
        </pc:spChg>
        <pc:spChg chg="add mod">
          <ac:chgData name="Clements, William" userId="cbdb0636-a496-422a-8d40-98c53d494d26" providerId="ADAL" clId="{015E2352-C232-2E4A-A318-00431432A607}" dt="2024-01-08T16:18:38.709" v="2028" actId="1076"/>
          <ac:spMkLst>
            <pc:docMk/>
            <pc:sldMk cId="559865089" sldId="467"/>
            <ac:spMk id="109" creationId="{01F632BE-CF46-ED94-DBE4-038FF15F104F}"/>
          </ac:spMkLst>
        </pc:spChg>
        <pc:spChg chg="add mod">
          <ac:chgData name="Clements, William" userId="cbdb0636-a496-422a-8d40-98c53d494d26" providerId="ADAL" clId="{015E2352-C232-2E4A-A318-00431432A607}" dt="2024-01-08T16:18:24.279" v="2022" actId="688"/>
          <ac:spMkLst>
            <pc:docMk/>
            <pc:sldMk cId="559865089" sldId="467"/>
            <ac:spMk id="110" creationId="{8E495AF6-55A6-4DA4-E465-3DB7FE10A132}"/>
          </ac:spMkLst>
        </pc:spChg>
        <pc:spChg chg="add mod">
          <ac:chgData name="Clements, William" userId="cbdb0636-a496-422a-8d40-98c53d494d26" providerId="ADAL" clId="{015E2352-C232-2E4A-A318-00431432A607}" dt="2024-01-08T16:18:16.331" v="2019" actId="1076"/>
          <ac:spMkLst>
            <pc:docMk/>
            <pc:sldMk cId="559865089" sldId="467"/>
            <ac:spMk id="111" creationId="{E7019611-A4DF-65D3-FFEA-F9410BC9AB9F}"/>
          </ac:spMkLst>
        </pc:spChg>
        <pc:spChg chg="add mod">
          <ac:chgData name="Clements, William" userId="cbdb0636-a496-422a-8d40-98c53d494d26" providerId="ADAL" clId="{015E2352-C232-2E4A-A318-00431432A607}" dt="2024-01-08T16:17:18.346" v="2002" actId="1076"/>
          <ac:spMkLst>
            <pc:docMk/>
            <pc:sldMk cId="559865089" sldId="467"/>
            <ac:spMk id="112" creationId="{33202D81-F73D-4BA9-33F9-DE3DAE289248}"/>
          </ac:spMkLst>
        </pc:spChg>
        <pc:spChg chg="add mod">
          <ac:chgData name="Clements, William" userId="cbdb0636-a496-422a-8d40-98c53d494d26" providerId="ADAL" clId="{015E2352-C232-2E4A-A318-00431432A607}" dt="2024-01-08T16:19:26.140" v="2044" actId="1076"/>
          <ac:spMkLst>
            <pc:docMk/>
            <pc:sldMk cId="559865089" sldId="467"/>
            <ac:spMk id="113" creationId="{48979C7A-06B7-DAB0-ABB7-6103AC75A4C9}"/>
          </ac:spMkLst>
        </pc:spChg>
        <pc:spChg chg="add mod">
          <ac:chgData name="Clements, William" userId="cbdb0636-a496-422a-8d40-98c53d494d26" providerId="ADAL" clId="{015E2352-C232-2E4A-A318-00431432A607}" dt="2024-01-08T16:18:51.669" v="2029" actId="1076"/>
          <ac:spMkLst>
            <pc:docMk/>
            <pc:sldMk cId="559865089" sldId="467"/>
            <ac:spMk id="114" creationId="{749E243B-9B45-1749-D82F-7C847AA4418C}"/>
          </ac:spMkLst>
        </pc:spChg>
        <pc:spChg chg="add mod">
          <ac:chgData name="Clements, William" userId="cbdb0636-a496-422a-8d40-98c53d494d26" providerId="ADAL" clId="{015E2352-C232-2E4A-A318-00431432A607}" dt="2024-01-08T16:18:13.090" v="2018" actId="1076"/>
          <ac:spMkLst>
            <pc:docMk/>
            <pc:sldMk cId="559865089" sldId="467"/>
            <ac:spMk id="115" creationId="{A5D7F72E-8302-E723-86A1-1C96C2D689C4}"/>
          </ac:spMkLst>
        </pc:spChg>
        <pc:spChg chg="add mod">
          <ac:chgData name="Clements, William" userId="cbdb0636-a496-422a-8d40-98c53d494d26" providerId="ADAL" clId="{015E2352-C232-2E4A-A318-00431432A607}" dt="2024-01-08T16:17:15.780" v="2001" actId="1076"/>
          <ac:spMkLst>
            <pc:docMk/>
            <pc:sldMk cId="559865089" sldId="467"/>
            <ac:spMk id="116" creationId="{92500132-46D1-78CB-1361-136538A1A9A0}"/>
          </ac:spMkLst>
        </pc:spChg>
        <pc:spChg chg="add mod">
          <ac:chgData name="Clements, William" userId="cbdb0636-a496-422a-8d40-98c53d494d26" providerId="ADAL" clId="{015E2352-C232-2E4A-A318-00431432A607}" dt="2024-01-08T16:28:16.282" v="2136" actId="1076"/>
          <ac:spMkLst>
            <pc:docMk/>
            <pc:sldMk cId="559865089" sldId="467"/>
            <ac:spMk id="117" creationId="{C83B6D76-7576-528B-0750-FFD68296F125}"/>
          </ac:spMkLst>
        </pc:spChg>
        <pc:spChg chg="add mod">
          <ac:chgData name="Clements, William" userId="cbdb0636-a496-422a-8d40-98c53d494d26" providerId="ADAL" clId="{015E2352-C232-2E4A-A318-00431432A607}" dt="2024-01-08T16:28:19.026" v="2137" actId="1076"/>
          <ac:spMkLst>
            <pc:docMk/>
            <pc:sldMk cId="559865089" sldId="467"/>
            <ac:spMk id="118" creationId="{9E861046-9741-48AD-F8A6-D62132697637}"/>
          </ac:spMkLst>
        </pc:spChg>
        <pc:spChg chg="add mod">
          <ac:chgData name="Clements, William" userId="cbdb0636-a496-422a-8d40-98c53d494d26" providerId="ADAL" clId="{015E2352-C232-2E4A-A318-00431432A607}" dt="2024-01-08T16:19:21.683" v="2043" actId="1076"/>
          <ac:spMkLst>
            <pc:docMk/>
            <pc:sldMk cId="559865089" sldId="467"/>
            <ac:spMk id="119" creationId="{44990471-F804-DCAB-71AB-0AADFC85D150}"/>
          </ac:spMkLst>
        </pc:spChg>
        <pc:spChg chg="add mod">
          <ac:chgData name="Clements, William" userId="cbdb0636-a496-422a-8d40-98c53d494d26" providerId="ADAL" clId="{015E2352-C232-2E4A-A318-00431432A607}" dt="2024-01-08T16:19:55.095" v="2055" actId="1076"/>
          <ac:spMkLst>
            <pc:docMk/>
            <pc:sldMk cId="559865089" sldId="467"/>
            <ac:spMk id="120" creationId="{88434847-B5D3-29EF-19A9-1FD9F6425FDC}"/>
          </ac:spMkLst>
        </pc:spChg>
        <pc:spChg chg="add mod">
          <ac:chgData name="Clements, William" userId="cbdb0636-a496-422a-8d40-98c53d494d26" providerId="ADAL" clId="{015E2352-C232-2E4A-A318-00431432A607}" dt="2024-01-08T16:19:44.334" v="2051" actId="688"/>
          <ac:spMkLst>
            <pc:docMk/>
            <pc:sldMk cId="559865089" sldId="467"/>
            <ac:spMk id="121" creationId="{C55C58AD-CD40-FFB5-F261-980D5C3200A0}"/>
          </ac:spMkLst>
        </pc:spChg>
        <pc:spChg chg="add mod">
          <ac:chgData name="Clements, William" userId="cbdb0636-a496-422a-8d40-98c53d494d26" providerId="ADAL" clId="{015E2352-C232-2E4A-A318-00431432A607}" dt="2024-01-08T16:19:51.959" v="2054" actId="1076"/>
          <ac:spMkLst>
            <pc:docMk/>
            <pc:sldMk cId="559865089" sldId="467"/>
            <ac:spMk id="122" creationId="{2233B8CF-3762-F741-675E-93D85497628F}"/>
          </ac:spMkLst>
        </pc:spChg>
        <pc:spChg chg="add mod">
          <ac:chgData name="Clements, William" userId="cbdb0636-a496-422a-8d40-98c53d494d26" providerId="ADAL" clId="{015E2352-C232-2E4A-A318-00431432A607}" dt="2024-01-08T16:17:15.780" v="2001" actId="1076"/>
          <ac:spMkLst>
            <pc:docMk/>
            <pc:sldMk cId="559865089" sldId="467"/>
            <ac:spMk id="123" creationId="{330EB8B5-1677-021B-152A-AAC1512D51BC}"/>
          </ac:spMkLst>
        </pc:spChg>
        <pc:spChg chg="add mod">
          <ac:chgData name="Clements, William" userId="cbdb0636-a496-422a-8d40-98c53d494d26" providerId="ADAL" clId="{015E2352-C232-2E4A-A318-00431432A607}" dt="2024-01-08T16:26:27.097" v="2114" actId="1076"/>
          <ac:spMkLst>
            <pc:docMk/>
            <pc:sldMk cId="559865089" sldId="467"/>
            <ac:spMk id="124" creationId="{246E42A8-D7FF-5616-C861-B1FE98959BE6}"/>
          </ac:spMkLst>
        </pc:spChg>
        <pc:spChg chg="add mod">
          <ac:chgData name="Clements, William" userId="cbdb0636-a496-422a-8d40-98c53d494d26" providerId="ADAL" clId="{015E2352-C232-2E4A-A318-00431432A607}" dt="2024-01-08T16:26:31.130" v="2116" actId="1076"/>
          <ac:spMkLst>
            <pc:docMk/>
            <pc:sldMk cId="559865089" sldId="467"/>
            <ac:spMk id="125" creationId="{E956DC63-3FF6-FB0E-032F-5CFC5488DC4A}"/>
          </ac:spMkLst>
        </pc:spChg>
        <pc:spChg chg="add mod">
          <ac:chgData name="Clements, William" userId="cbdb0636-a496-422a-8d40-98c53d494d26" providerId="ADAL" clId="{015E2352-C232-2E4A-A318-00431432A607}" dt="2024-01-08T16:27:15.408" v="2122" actId="1076"/>
          <ac:spMkLst>
            <pc:docMk/>
            <pc:sldMk cId="559865089" sldId="467"/>
            <ac:spMk id="126" creationId="{F6F1F9E4-1A35-7C7F-44D3-B189243E2095}"/>
          </ac:spMkLst>
        </pc:spChg>
        <pc:spChg chg="add mod">
          <ac:chgData name="Clements, William" userId="cbdb0636-a496-422a-8d40-98c53d494d26" providerId="ADAL" clId="{015E2352-C232-2E4A-A318-00431432A607}" dt="2024-01-08T16:27:29.903" v="2124" actId="1076"/>
          <ac:spMkLst>
            <pc:docMk/>
            <pc:sldMk cId="559865089" sldId="467"/>
            <ac:spMk id="127" creationId="{F899042E-2F02-AA7A-8975-8AE6AA14E4DD}"/>
          </ac:spMkLst>
        </pc:spChg>
        <pc:spChg chg="add mod">
          <ac:chgData name="Clements, William" userId="cbdb0636-a496-422a-8d40-98c53d494d26" providerId="ADAL" clId="{015E2352-C232-2E4A-A318-00431432A607}" dt="2024-01-08T16:27:45.870" v="2128" actId="1076"/>
          <ac:spMkLst>
            <pc:docMk/>
            <pc:sldMk cId="559865089" sldId="467"/>
            <ac:spMk id="128" creationId="{88C36605-E3AA-BFE3-A131-B8AA9F5AB8E0}"/>
          </ac:spMkLst>
        </pc:spChg>
        <pc:spChg chg="add del mod">
          <ac:chgData name="Clements, William" userId="cbdb0636-a496-422a-8d40-98c53d494d26" providerId="ADAL" clId="{015E2352-C232-2E4A-A318-00431432A607}" dt="2024-01-08T16:28:22.260" v="2138" actId="478"/>
          <ac:spMkLst>
            <pc:docMk/>
            <pc:sldMk cId="559865089" sldId="467"/>
            <ac:spMk id="129" creationId="{AED84F0F-705C-C15A-24F2-A39AA26F934C}"/>
          </ac:spMkLst>
        </pc:spChg>
        <pc:spChg chg="add mod">
          <ac:chgData name="Clements, William" userId="cbdb0636-a496-422a-8d40-98c53d494d26" providerId="ADAL" clId="{015E2352-C232-2E4A-A318-00431432A607}" dt="2024-01-08T16:28:29.013" v="2140" actId="1076"/>
          <ac:spMkLst>
            <pc:docMk/>
            <pc:sldMk cId="559865089" sldId="467"/>
            <ac:spMk id="130" creationId="{C98B3944-0038-5FE3-A5D0-2A81C60F07FD}"/>
          </ac:spMkLst>
        </pc:spChg>
        <pc:spChg chg="add mod">
          <ac:chgData name="Clements, William" userId="cbdb0636-a496-422a-8d40-98c53d494d26" providerId="ADAL" clId="{015E2352-C232-2E4A-A318-00431432A607}" dt="2024-01-08T16:29:43.008" v="2161" actId="1076"/>
          <ac:spMkLst>
            <pc:docMk/>
            <pc:sldMk cId="559865089" sldId="467"/>
            <ac:spMk id="131" creationId="{8051CA09-4706-DA8D-590F-1325D472F713}"/>
          </ac:spMkLst>
        </pc:spChg>
        <pc:spChg chg="add mod">
          <ac:chgData name="Clements, William" userId="cbdb0636-a496-422a-8d40-98c53d494d26" providerId="ADAL" clId="{015E2352-C232-2E4A-A318-00431432A607}" dt="2024-01-08T16:29:26.302" v="2156" actId="1076"/>
          <ac:spMkLst>
            <pc:docMk/>
            <pc:sldMk cId="559865089" sldId="467"/>
            <ac:spMk id="132" creationId="{6DB452D6-01A3-3B5F-9272-49E8D478A215}"/>
          </ac:spMkLst>
        </pc:spChg>
        <pc:spChg chg="add mod">
          <ac:chgData name="Clements, William" userId="cbdb0636-a496-422a-8d40-98c53d494d26" providerId="ADAL" clId="{015E2352-C232-2E4A-A318-00431432A607}" dt="2024-01-08T16:29:16.253" v="2153" actId="1076"/>
          <ac:spMkLst>
            <pc:docMk/>
            <pc:sldMk cId="559865089" sldId="467"/>
            <ac:spMk id="133" creationId="{2651BC0A-4FB7-026F-D22A-3A0D0DE350E1}"/>
          </ac:spMkLst>
        </pc:spChg>
        <pc:spChg chg="add mod">
          <ac:chgData name="Clements, William" userId="cbdb0636-a496-422a-8d40-98c53d494d26" providerId="ADAL" clId="{015E2352-C232-2E4A-A318-00431432A607}" dt="2024-01-08T16:29:21.574" v="2155" actId="1076"/>
          <ac:spMkLst>
            <pc:docMk/>
            <pc:sldMk cId="559865089" sldId="467"/>
            <ac:spMk id="134" creationId="{1DA5BABA-5AF2-852A-BF33-2094FEE8E858}"/>
          </ac:spMkLst>
        </pc:spChg>
        <pc:spChg chg="add mod">
          <ac:chgData name="Clements, William" userId="cbdb0636-a496-422a-8d40-98c53d494d26" providerId="ADAL" clId="{015E2352-C232-2E4A-A318-00431432A607}" dt="2024-01-08T16:29:33.270" v="2158" actId="1076"/>
          <ac:spMkLst>
            <pc:docMk/>
            <pc:sldMk cId="559865089" sldId="467"/>
            <ac:spMk id="135" creationId="{E0D31D03-E393-B109-7815-D21577ECF0C9}"/>
          </ac:spMkLst>
        </pc:spChg>
        <pc:spChg chg="add mod">
          <ac:chgData name="Clements, William" userId="cbdb0636-a496-422a-8d40-98c53d494d26" providerId="ADAL" clId="{015E2352-C232-2E4A-A318-00431432A607}" dt="2024-01-08T16:29:40.251" v="2160" actId="1076"/>
          <ac:spMkLst>
            <pc:docMk/>
            <pc:sldMk cId="559865089" sldId="467"/>
            <ac:spMk id="136" creationId="{50CB1C89-9E77-4104-0DB1-05B959FDB66B}"/>
          </ac:spMkLst>
        </pc:spChg>
        <pc:spChg chg="add del mod">
          <ac:chgData name="Clements, William" userId="cbdb0636-a496-422a-8d40-98c53d494d26" providerId="ADAL" clId="{015E2352-C232-2E4A-A318-00431432A607}" dt="2024-01-08T16:30:15.188" v="2170" actId="478"/>
          <ac:spMkLst>
            <pc:docMk/>
            <pc:sldMk cId="559865089" sldId="467"/>
            <ac:spMk id="137" creationId="{82CF31A8-48DE-FECE-F238-341348D626A8}"/>
          </ac:spMkLst>
        </pc:spChg>
        <pc:spChg chg="add mod">
          <ac:chgData name="Clements, William" userId="cbdb0636-a496-422a-8d40-98c53d494d26" providerId="ADAL" clId="{015E2352-C232-2E4A-A318-00431432A607}" dt="2024-01-08T16:30:22.510" v="2173" actId="1076"/>
          <ac:spMkLst>
            <pc:docMk/>
            <pc:sldMk cId="559865089" sldId="467"/>
            <ac:spMk id="138" creationId="{3369A5C1-2B81-DD44-EA98-C0139F94B3AA}"/>
          </ac:spMkLst>
        </pc:spChg>
        <pc:spChg chg="add mod">
          <ac:chgData name="Clements, William" userId="cbdb0636-a496-422a-8d40-98c53d494d26" providerId="ADAL" clId="{015E2352-C232-2E4A-A318-00431432A607}" dt="2024-01-08T16:30:30.536" v="2175" actId="1076"/>
          <ac:spMkLst>
            <pc:docMk/>
            <pc:sldMk cId="559865089" sldId="467"/>
            <ac:spMk id="139" creationId="{0BF0084E-8F9F-3F28-6849-899F12E201F9}"/>
          </ac:spMkLst>
        </pc:spChg>
        <pc:spChg chg="add mod">
          <ac:chgData name="Clements, William" userId="cbdb0636-a496-422a-8d40-98c53d494d26" providerId="ADAL" clId="{015E2352-C232-2E4A-A318-00431432A607}" dt="2024-01-08T16:31:26.520" v="2177" actId="1076"/>
          <ac:spMkLst>
            <pc:docMk/>
            <pc:sldMk cId="559865089" sldId="467"/>
            <ac:spMk id="140" creationId="{D0755A6B-1C29-62DB-CD0D-0F53A39CE30E}"/>
          </ac:spMkLst>
        </pc:spChg>
        <pc:spChg chg="add mod">
          <ac:chgData name="Clements, William" userId="cbdb0636-a496-422a-8d40-98c53d494d26" providerId="ADAL" clId="{015E2352-C232-2E4A-A318-00431432A607}" dt="2024-01-08T16:31:46.938" v="2182" actId="1076"/>
          <ac:spMkLst>
            <pc:docMk/>
            <pc:sldMk cId="559865089" sldId="467"/>
            <ac:spMk id="141" creationId="{364F333A-8D00-79E4-5864-B768915BB983}"/>
          </ac:spMkLst>
        </pc:spChg>
        <pc:spChg chg="add mod">
          <ac:chgData name="Clements, William" userId="cbdb0636-a496-422a-8d40-98c53d494d26" providerId="ADAL" clId="{015E2352-C232-2E4A-A318-00431432A607}" dt="2024-01-08T16:33:39.804" v="2203" actId="1076"/>
          <ac:spMkLst>
            <pc:docMk/>
            <pc:sldMk cId="559865089" sldId="467"/>
            <ac:spMk id="144" creationId="{D05F1470-54DE-F755-45C1-604CE89A676C}"/>
          </ac:spMkLst>
        </pc:spChg>
        <pc:spChg chg="add mod">
          <ac:chgData name="Clements, William" userId="cbdb0636-a496-422a-8d40-98c53d494d26" providerId="ADAL" clId="{015E2352-C232-2E4A-A318-00431432A607}" dt="2024-01-08T16:33:46.478" v="2205" actId="1076"/>
          <ac:spMkLst>
            <pc:docMk/>
            <pc:sldMk cId="559865089" sldId="467"/>
            <ac:spMk id="145" creationId="{007193B8-210D-DEBB-7486-C16FC419BA40}"/>
          </ac:spMkLst>
        </pc:spChg>
        <pc:cxnChg chg="add del">
          <ac:chgData name="Clements, William" userId="cbdb0636-a496-422a-8d40-98c53d494d26" providerId="ADAL" clId="{015E2352-C232-2E4A-A318-00431432A607}" dt="2024-01-08T16:32:32.360" v="2184" actId="11529"/>
          <ac:cxnSpMkLst>
            <pc:docMk/>
            <pc:sldMk cId="559865089" sldId="467"/>
            <ac:cxnSpMk id="143" creationId="{F2048EAB-F52A-70C0-A73F-87586E190BEA}"/>
          </ac:cxnSpMkLst>
        </pc:cxnChg>
      </pc:sldChg>
      <pc:sldChg chg="modSp new mod">
        <pc:chgData name="Clements, William" userId="cbdb0636-a496-422a-8d40-98c53d494d26" providerId="ADAL" clId="{015E2352-C232-2E4A-A318-00431432A607}" dt="2024-01-05T20:47:50.116" v="1118" actId="20577"/>
        <pc:sldMkLst>
          <pc:docMk/>
          <pc:sldMk cId="1599124330" sldId="468"/>
        </pc:sldMkLst>
        <pc:spChg chg="mod">
          <ac:chgData name="Clements, William" userId="cbdb0636-a496-422a-8d40-98c53d494d26" providerId="ADAL" clId="{015E2352-C232-2E4A-A318-00431432A607}" dt="2024-01-05T20:45:51.682" v="857" actId="20577"/>
          <ac:spMkLst>
            <pc:docMk/>
            <pc:sldMk cId="1599124330" sldId="468"/>
            <ac:spMk id="2" creationId="{F3CEA8BD-F6A3-9C34-C4A6-C0C6F34E0B95}"/>
          </ac:spMkLst>
        </pc:spChg>
        <pc:spChg chg="mod">
          <ac:chgData name="Clements, William" userId="cbdb0636-a496-422a-8d40-98c53d494d26" providerId="ADAL" clId="{015E2352-C232-2E4A-A318-00431432A607}" dt="2024-01-05T20:46:43.116" v="1020" actId="20577"/>
          <ac:spMkLst>
            <pc:docMk/>
            <pc:sldMk cId="1599124330" sldId="468"/>
            <ac:spMk id="3" creationId="{7CE6ADA8-6FBE-BFB6-CBC5-FC7E707D659A}"/>
          </ac:spMkLst>
        </pc:spChg>
        <pc:spChg chg="mod">
          <ac:chgData name="Clements, William" userId="cbdb0636-a496-422a-8d40-98c53d494d26" providerId="ADAL" clId="{015E2352-C232-2E4A-A318-00431432A607}" dt="2024-01-05T20:47:50.116" v="1118" actId="20577"/>
          <ac:spMkLst>
            <pc:docMk/>
            <pc:sldMk cId="1599124330" sldId="468"/>
            <ac:spMk id="4" creationId="{C7D750C7-212A-742C-FAFB-71EE9D239052}"/>
          </ac:spMkLst>
        </pc:spChg>
      </pc:sldChg>
      <pc:sldChg chg="modSp new mod">
        <pc:chgData name="Clements, William" userId="cbdb0636-a496-422a-8d40-98c53d494d26" providerId="ADAL" clId="{015E2352-C232-2E4A-A318-00431432A607}" dt="2024-01-05T20:48:18.427" v="1209" actId="20577"/>
        <pc:sldMkLst>
          <pc:docMk/>
          <pc:sldMk cId="3001708647" sldId="469"/>
        </pc:sldMkLst>
        <pc:spChg chg="mod">
          <ac:chgData name="Clements, William" userId="cbdb0636-a496-422a-8d40-98c53d494d26" providerId="ADAL" clId="{015E2352-C232-2E4A-A318-00431432A607}" dt="2024-01-05T20:46:57.843" v="1022"/>
          <ac:spMkLst>
            <pc:docMk/>
            <pc:sldMk cId="3001708647" sldId="469"/>
            <ac:spMk id="2" creationId="{472D678D-FD8C-DE21-6D66-6706223ABF79}"/>
          </ac:spMkLst>
        </pc:spChg>
        <pc:spChg chg="mod">
          <ac:chgData name="Clements, William" userId="cbdb0636-a496-422a-8d40-98c53d494d26" providerId="ADAL" clId="{015E2352-C232-2E4A-A318-00431432A607}" dt="2024-01-05T20:48:10.291" v="1189" actId="20577"/>
          <ac:spMkLst>
            <pc:docMk/>
            <pc:sldMk cId="3001708647" sldId="469"/>
            <ac:spMk id="3" creationId="{5703E66C-B148-16BB-EA14-12564DCEF91F}"/>
          </ac:spMkLst>
        </pc:spChg>
        <pc:spChg chg="mod">
          <ac:chgData name="Clements, William" userId="cbdb0636-a496-422a-8d40-98c53d494d26" providerId="ADAL" clId="{015E2352-C232-2E4A-A318-00431432A607}" dt="2024-01-05T20:48:18.427" v="1209" actId="20577"/>
          <ac:spMkLst>
            <pc:docMk/>
            <pc:sldMk cId="3001708647" sldId="469"/>
            <ac:spMk id="4" creationId="{DF459908-E1F9-1D4D-8BA7-F799C2497D52}"/>
          </ac:spMkLst>
        </pc:spChg>
      </pc:sldChg>
      <pc:sldChg chg="add">
        <pc:chgData name="Clements, William" userId="cbdb0636-a496-422a-8d40-98c53d494d26" providerId="ADAL" clId="{015E2352-C232-2E4A-A318-00431432A607}" dt="2024-01-05T21:05:19.091" v="1510"/>
        <pc:sldMkLst>
          <pc:docMk/>
          <pc:sldMk cId="891282451" sldId="470"/>
        </pc:sldMkLst>
      </pc:sldChg>
      <pc:sldChg chg="addSp modSp add del mod modAnim">
        <pc:chgData name="Clements, William" userId="cbdb0636-a496-422a-8d40-98c53d494d26" providerId="ADAL" clId="{015E2352-C232-2E4A-A318-00431432A607}" dt="2024-01-05T21:05:15.482" v="1509" actId="2696"/>
        <pc:sldMkLst>
          <pc:docMk/>
          <pc:sldMk cId="3416383423" sldId="470"/>
        </pc:sldMkLst>
        <pc:spChg chg="mod">
          <ac:chgData name="Clements, William" userId="cbdb0636-a496-422a-8d40-98c53d494d26" providerId="ADAL" clId="{015E2352-C232-2E4A-A318-00431432A607}" dt="2024-01-05T20:50:11.096" v="1218" actId="1076"/>
          <ac:spMkLst>
            <pc:docMk/>
            <pc:sldMk cId="3416383423" sldId="470"/>
            <ac:spMk id="3" creationId="{10D11129-82CA-4E8B-D617-6FB19F24B9FE}"/>
          </ac:spMkLst>
        </pc:spChg>
        <pc:spChg chg="add mod">
          <ac:chgData name="Clements, William" userId="cbdb0636-a496-422a-8d40-98c53d494d26" providerId="ADAL" clId="{015E2352-C232-2E4A-A318-00431432A607}" dt="2024-01-05T20:51:25.554" v="1236" actId="14100"/>
          <ac:spMkLst>
            <pc:docMk/>
            <pc:sldMk cId="3416383423" sldId="470"/>
            <ac:spMk id="5" creationId="{A357C631-1CA6-8C77-5C78-5A73178266C6}"/>
          </ac:spMkLst>
        </pc:spChg>
        <pc:spChg chg="add mod">
          <ac:chgData name="Clements, William" userId="cbdb0636-a496-422a-8d40-98c53d494d26" providerId="ADAL" clId="{015E2352-C232-2E4A-A318-00431432A607}" dt="2024-01-05T20:51:37.754" v="1240" actId="1076"/>
          <ac:spMkLst>
            <pc:docMk/>
            <pc:sldMk cId="3416383423" sldId="470"/>
            <ac:spMk id="11" creationId="{77EE3F40-E783-DB1F-4945-BA30A78353A5}"/>
          </ac:spMkLst>
        </pc:spChg>
        <pc:spChg chg="add mod">
          <ac:chgData name="Clements, William" userId="cbdb0636-a496-422a-8d40-98c53d494d26" providerId="ADAL" clId="{015E2352-C232-2E4A-A318-00431432A607}" dt="2024-01-05T20:51:41.102" v="1241" actId="1076"/>
          <ac:spMkLst>
            <pc:docMk/>
            <pc:sldMk cId="3416383423" sldId="470"/>
            <ac:spMk id="13" creationId="{15A94803-C1D5-478B-B334-0929D8552F86}"/>
          </ac:spMkLst>
        </pc:spChg>
        <pc:spChg chg="add mod">
          <ac:chgData name="Clements, William" userId="cbdb0636-a496-422a-8d40-98c53d494d26" providerId="ADAL" clId="{015E2352-C232-2E4A-A318-00431432A607}" dt="2024-01-05T20:51:33.671" v="1239" actId="313"/>
          <ac:spMkLst>
            <pc:docMk/>
            <pc:sldMk cId="3416383423" sldId="470"/>
            <ac:spMk id="15" creationId="{DC12A739-53C3-5DA6-E678-AF014AE27F91}"/>
          </ac:spMkLst>
        </pc:spChg>
        <pc:spChg chg="mod">
          <ac:chgData name="Clements, William" userId="cbdb0636-a496-422a-8d40-98c53d494d26" providerId="ADAL" clId="{015E2352-C232-2E4A-A318-00431432A607}" dt="2024-01-05T20:53:07.984" v="1278"/>
          <ac:spMkLst>
            <pc:docMk/>
            <pc:sldMk cId="3416383423" sldId="470"/>
            <ac:spMk id="32" creationId="{6B2C9754-E059-FA87-101C-9F140B169BD1}"/>
          </ac:spMkLst>
        </pc:spChg>
      </pc:sldChg>
      <pc:sldChg chg="new del">
        <pc:chgData name="Clements, William" userId="cbdb0636-a496-422a-8d40-98c53d494d26" providerId="ADAL" clId="{015E2352-C232-2E4A-A318-00431432A607}" dt="2024-01-05T20:55:41.876" v="1289" actId="2696"/>
        <pc:sldMkLst>
          <pc:docMk/>
          <pc:sldMk cId="4038209" sldId="471"/>
        </pc:sldMkLst>
      </pc:sldChg>
      <pc:sldChg chg="addSp delSp modSp add del mod ord delAnim">
        <pc:chgData name="Clements, William" userId="cbdb0636-a496-422a-8d40-98c53d494d26" providerId="ADAL" clId="{015E2352-C232-2E4A-A318-00431432A607}" dt="2024-01-05T21:05:33.445" v="1511" actId="2696"/>
        <pc:sldMkLst>
          <pc:docMk/>
          <pc:sldMk cId="3567824326" sldId="471"/>
        </pc:sldMkLst>
        <pc:spChg chg="mod">
          <ac:chgData name="Clements, William" userId="cbdb0636-a496-422a-8d40-98c53d494d26" providerId="ADAL" clId="{015E2352-C232-2E4A-A318-00431432A607}" dt="2024-01-05T21:00:53.261" v="1488" actId="6549"/>
          <ac:spMkLst>
            <pc:docMk/>
            <pc:sldMk cId="3567824326" sldId="471"/>
            <ac:spMk id="5" creationId="{A357C631-1CA6-8C77-5C78-5A73178266C6}"/>
          </ac:spMkLst>
        </pc:spChg>
        <pc:spChg chg="del">
          <ac:chgData name="Clements, William" userId="cbdb0636-a496-422a-8d40-98c53d494d26" providerId="ADAL" clId="{015E2352-C232-2E4A-A318-00431432A607}" dt="2024-01-05T21:00:42.900" v="1485" actId="478"/>
          <ac:spMkLst>
            <pc:docMk/>
            <pc:sldMk cId="3567824326" sldId="471"/>
            <ac:spMk id="11" creationId="{77EE3F40-E783-DB1F-4945-BA30A78353A5}"/>
          </ac:spMkLst>
        </pc:spChg>
        <pc:spChg chg="del">
          <ac:chgData name="Clements, William" userId="cbdb0636-a496-422a-8d40-98c53d494d26" providerId="ADAL" clId="{015E2352-C232-2E4A-A318-00431432A607}" dt="2024-01-05T21:00:05.605" v="1474" actId="478"/>
          <ac:spMkLst>
            <pc:docMk/>
            <pc:sldMk cId="3567824326" sldId="471"/>
            <ac:spMk id="13" creationId="{15A94803-C1D5-478B-B334-0929D8552F86}"/>
          </ac:spMkLst>
        </pc:spChg>
        <pc:spChg chg="add mod">
          <ac:chgData name="Clements, William" userId="cbdb0636-a496-422a-8d40-98c53d494d26" providerId="ADAL" clId="{015E2352-C232-2E4A-A318-00431432A607}" dt="2024-01-05T21:01:24.467" v="1493" actId="1076"/>
          <ac:spMkLst>
            <pc:docMk/>
            <pc:sldMk cId="3567824326" sldId="471"/>
            <ac:spMk id="14" creationId="{FFD14D73-0B59-64E1-CBB1-40861DDFB034}"/>
          </ac:spMkLst>
        </pc:spChg>
        <pc:spChg chg="del">
          <ac:chgData name="Clements, William" userId="cbdb0636-a496-422a-8d40-98c53d494d26" providerId="ADAL" clId="{015E2352-C232-2E4A-A318-00431432A607}" dt="2024-01-05T21:00:35.432" v="1483" actId="478"/>
          <ac:spMkLst>
            <pc:docMk/>
            <pc:sldMk cId="3567824326" sldId="471"/>
            <ac:spMk id="15" creationId="{DC12A739-53C3-5DA6-E678-AF014AE27F91}"/>
          </ac:spMkLst>
        </pc:spChg>
        <pc:grpChg chg="del">
          <ac:chgData name="Clements, William" userId="cbdb0636-a496-422a-8d40-98c53d494d26" providerId="ADAL" clId="{015E2352-C232-2E4A-A318-00431432A607}" dt="2024-01-05T21:00:20.695" v="1480" actId="478"/>
          <ac:grpSpMkLst>
            <pc:docMk/>
            <pc:sldMk cId="3567824326" sldId="471"/>
            <ac:grpSpMk id="55" creationId="{3BD5C460-404A-6672-4DE4-188B84716ADE}"/>
          </ac:grpSpMkLst>
        </pc:grpChg>
        <pc:grpChg chg="del">
          <ac:chgData name="Clements, William" userId="cbdb0636-a496-422a-8d40-98c53d494d26" providerId="ADAL" clId="{015E2352-C232-2E4A-A318-00431432A607}" dt="2024-01-05T21:00:15.749" v="1478" actId="478"/>
          <ac:grpSpMkLst>
            <pc:docMk/>
            <pc:sldMk cId="3567824326" sldId="471"/>
            <ac:grpSpMk id="56" creationId="{CB7938C0-3ADD-EC83-2EC8-796274E0C694}"/>
          </ac:grpSpMkLst>
        </pc:grpChg>
        <pc:grpChg chg="del">
          <ac:chgData name="Clements, William" userId="cbdb0636-a496-422a-8d40-98c53d494d26" providerId="ADAL" clId="{015E2352-C232-2E4A-A318-00431432A607}" dt="2024-01-05T21:00:18.526" v="1479" actId="478"/>
          <ac:grpSpMkLst>
            <pc:docMk/>
            <pc:sldMk cId="3567824326" sldId="471"/>
            <ac:grpSpMk id="57" creationId="{8176C5D0-F714-03DF-0A39-A6651C0201D2}"/>
          </ac:grpSpMkLst>
        </pc:grpChg>
        <pc:grpChg chg="del">
          <ac:chgData name="Clements, William" userId="cbdb0636-a496-422a-8d40-98c53d494d26" providerId="ADAL" clId="{015E2352-C232-2E4A-A318-00431432A607}" dt="2024-01-05T21:00:18.526" v="1479" actId="478"/>
          <ac:grpSpMkLst>
            <pc:docMk/>
            <pc:sldMk cId="3567824326" sldId="471"/>
            <ac:grpSpMk id="58" creationId="{97C2D6DF-5F2E-739C-94E4-F8459C82CF29}"/>
          </ac:grpSpMkLst>
        </pc:grpChg>
        <pc:picChg chg="add mod">
          <ac:chgData name="Clements, William" userId="cbdb0636-a496-422a-8d40-98c53d494d26" providerId="ADAL" clId="{015E2352-C232-2E4A-A318-00431432A607}" dt="2024-01-05T21:00:12.013" v="1477" actId="1076"/>
          <ac:picMkLst>
            <pc:docMk/>
            <pc:sldMk cId="3567824326" sldId="471"/>
            <ac:picMk id="4" creationId="{37ED0502-52B1-014D-71CB-2E5782C7D756}"/>
          </ac:picMkLst>
        </pc:picChg>
        <pc:picChg chg="add mod">
          <ac:chgData name="Clements, William" userId="cbdb0636-a496-422a-8d40-98c53d494d26" providerId="ADAL" clId="{015E2352-C232-2E4A-A318-00431432A607}" dt="2024-01-05T21:00:58.630" v="1489" actId="1076"/>
          <ac:picMkLst>
            <pc:docMk/>
            <pc:sldMk cId="3567824326" sldId="471"/>
            <ac:picMk id="10" creationId="{9F316A6A-19BE-9E6C-0832-EEB336CD6650}"/>
          </ac:picMkLst>
        </pc:picChg>
        <pc:picChg chg="add mod">
          <ac:chgData name="Clements, William" userId="cbdb0636-a496-422a-8d40-98c53d494d26" providerId="ADAL" clId="{015E2352-C232-2E4A-A318-00431432A607}" dt="2024-01-05T21:01:33.460" v="1496" actId="14100"/>
          <ac:picMkLst>
            <pc:docMk/>
            <pc:sldMk cId="3567824326" sldId="471"/>
            <ac:picMk id="16" creationId="{57A444AF-F0F8-7912-B1DC-DD70FB22608D}"/>
          </ac:picMkLst>
        </pc:picChg>
      </pc:sldChg>
      <pc:sldChg chg="new del">
        <pc:chgData name="Clements, William" userId="cbdb0636-a496-422a-8d40-98c53d494d26" providerId="ADAL" clId="{015E2352-C232-2E4A-A318-00431432A607}" dt="2024-01-05T20:55:28.345" v="1286" actId="2696"/>
        <pc:sldMkLst>
          <pc:docMk/>
          <pc:sldMk cId="3857733548" sldId="471"/>
        </pc:sldMkLst>
      </pc:sldChg>
      <pc:sldChg chg="add">
        <pc:chgData name="Clements, William" userId="cbdb0636-a496-422a-8d40-98c53d494d26" providerId="ADAL" clId="{015E2352-C232-2E4A-A318-00431432A607}" dt="2024-01-05T21:05:41.655" v="1512"/>
        <pc:sldMkLst>
          <pc:docMk/>
          <pc:sldMk cId="3979278755" sldId="471"/>
        </pc:sldMkLst>
      </pc:sldChg>
      <pc:sldChg chg="new">
        <pc:chgData name="Clements, William" userId="cbdb0636-a496-422a-8d40-98c53d494d26" providerId="ADAL" clId="{015E2352-C232-2E4A-A318-00431432A607}" dt="2024-01-05T21:20:07.166" v="1896" actId="680"/>
        <pc:sldMkLst>
          <pc:docMk/>
          <pc:sldMk cId="1967301364" sldId="472"/>
        </pc:sldMkLst>
      </pc:sldChg>
      <pc:sldChg chg="new">
        <pc:chgData name="Clements, William" userId="cbdb0636-a496-422a-8d40-98c53d494d26" providerId="ADAL" clId="{015E2352-C232-2E4A-A318-00431432A607}" dt="2024-01-05T21:20:24.766" v="1897" actId="680"/>
        <pc:sldMkLst>
          <pc:docMk/>
          <pc:sldMk cId="3037795004" sldId="473"/>
        </pc:sldMkLst>
      </pc:sldChg>
      <pc:sldChg chg="addSp modSp add mod">
        <pc:chgData name="Clements, William" userId="cbdb0636-a496-422a-8d40-98c53d494d26" providerId="ADAL" clId="{015E2352-C232-2E4A-A318-00431432A607}" dt="2024-01-08T18:27:44.141" v="2254" actId="13822"/>
        <pc:sldMkLst>
          <pc:docMk/>
          <pc:sldMk cId="1754762869" sldId="474"/>
        </pc:sldMkLst>
        <pc:spChg chg="mod">
          <ac:chgData name="Clements, William" userId="cbdb0636-a496-422a-8d40-98c53d494d26" providerId="ADAL" clId="{015E2352-C232-2E4A-A318-00431432A607}" dt="2024-01-08T18:27:40.118" v="2253" actId="13822"/>
          <ac:spMkLst>
            <pc:docMk/>
            <pc:sldMk cId="1754762869" sldId="474"/>
            <ac:spMk id="5" creationId="{9AE068A0-3B35-4AD1-CF2D-FC7CE364C61C}"/>
          </ac:spMkLst>
        </pc:spChg>
        <pc:spChg chg="mod">
          <ac:chgData name="Clements, William" userId="cbdb0636-a496-422a-8d40-98c53d494d26" providerId="ADAL" clId="{015E2352-C232-2E4A-A318-00431432A607}" dt="2024-01-08T18:27:44.141" v="2254" actId="13822"/>
          <ac:spMkLst>
            <pc:docMk/>
            <pc:sldMk cId="1754762869" sldId="474"/>
            <ac:spMk id="12" creationId="{F328C2BA-887A-2F07-7522-7531E055EC10}"/>
          </ac:spMkLst>
        </pc:spChg>
        <pc:spChg chg="mod">
          <ac:chgData name="Clements, William" userId="cbdb0636-a496-422a-8d40-98c53d494d26" providerId="ADAL" clId="{015E2352-C232-2E4A-A318-00431432A607}" dt="2024-01-08T18:27:25.685" v="2251" actId="1036"/>
          <ac:spMkLst>
            <pc:docMk/>
            <pc:sldMk cId="1754762869" sldId="474"/>
            <ac:spMk id="15" creationId="{6963D1CD-4F7D-E6FD-663F-58F3421771AA}"/>
          </ac:spMkLst>
        </pc:spChg>
        <pc:spChg chg="mod">
          <ac:chgData name="Clements, William" userId="cbdb0636-a496-422a-8d40-98c53d494d26" providerId="ADAL" clId="{015E2352-C232-2E4A-A318-00431432A607}" dt="2024-01-08T18:27:25.685" v="2251" actId="1036"/>
          <ac:spMkLst>
            <pc:docMk/>
            <pc:sldMk cId="1754762869" sldId="474"/>
            <ac:spMk id="16" creationId="{2F0A1951-1486-CCEA-2A45-6BF99FC53DEF}"/>
          </ac:spMkLst>
        </pc:spChg>
        <pc:spChg chg="mod">
          <ac:chgData name="Clements, William" userId="cbdb0636-a496-422a-8d40-98c53d494d26" providerId="ADAL" clId="{015E2352-C232-2E4A-A318-00431432A607}" dt="2024-01-08T18:27:25.685" v="2251" actId="1036"/>
          <ac:spMkLst>
            <pc:docMk/>
            <pc:sldMk cId="1754762869" sldId="474"/>
            <ac:spMk id="17" creationId="{F4EB9253-B20C-D8C8-4AE3-E1399737B3E2}"/>
          </ac:spMkLst>
        </pc:spChg>
        <pc:spChg chg="mod">
          <ac:chgData name="Clements, William" userId="cbdb0636-a496-422a-8d40-98c53d494d26" providerId="ADAL" clId="{015E2352-C232-2E4A-A318-00431432A607}" dt="2024-01-08T18:27:25.685" v="2251" actId="1036"/>
          <ac:spMkLst>
            <pc:docMk/>
            <pc:sldMk cId="1754762869" sldId="474"/>
            <ac:spMk id="24" creationId="{299908E2-25A6-E999-A16E-B6934C74E080}"/>
          </ac:spMkLst>
        </pc:spChg>
        <pc:spChg chg="mod">
          <ac:chgData name="Clements, William" userId="cbdb0636-a496-422a-8d40-98c53d494d26" providerId="ADAL" clId="{015E2352-C232-2E4A-A318-00431432A607}" dt="2024-01-08T18:27:25.685" v="2251" actId="1036"/>
          <ac:spMkLst>
            <pc:docMk/>
            <pc:sldMk cId="1754762869" sldId="474"/>
            <ac:spMk id="25" creationId="{0F53BFE2-B470-C3D7-3DE8-A5B94465619B}"/>
          </ac:spMkLst>
        </pc:spChg>
        <pc:spChg chg="mod">
          <ac:chgData name="Clements, William" userId="cbdb0636-a496-422a-8d40-98c53d494d26" providerId="ADAL" clId="{015E2352-C232-2E4A-A318-00431432A607}" dt="2024-01-08T18:27:25.685" v="2251" actId="1036"/>
          <ac:spMkLst>
            <pc:docMk/>
            <pc:sldMk cId="1754762869" sldId="474"/>
            <ac:spMk id="27" creationId="{465BBF4A-D84E-6F99-055E-0EAE61154FDE}"/>
          </ac:spMkLst>
        </pc:spChg>
        <pc:spChg chg="mod">
          <ac:chgData name="Clements, William" userId="cbdb0636-a496-422a-8d40-98c53d494d26" providerId="ADAL" clId="{015E2352-C232-2E4A-A318-00431432A607}" dt="2024-01-08T18:27:25.685" v="2251" actId="1036"/>
          <ac:spMkLst>
            <pc:docMk/>
            <pc:sldMk cId="1754762869" sldId="474"/>
            <ac:spMk id="28" creationId="{3CBA67F4-AC0B-8BD7-6CDE-EFE9983D0AD2}"/>
          </ac:spMkLst>
        </pc:spChg>
        <pc:spChg chg="mod">
          <ac:chgData name="Clements, William" userId="cbdb0636-a496-422a-8d40-98c53d494d26" providerId="ADAL" clId="{015E2352-C232-2E4A-A318-00431432A607}" dt="2024-01-08T18:27:25.685" v="2251" actId="1036"/>
          <ac:spMkLst>
            <pc:docMk/>
            <pc:sldMk cId="1754762869" sldId="474"/>
            <ac:spMk id="30" creationId="{73E8F738-D030-2CB2-E654-C1D571993BB6}"/>
          </ac:spMkLst>
        </pc:spChg>
        <pc:spChg chg="mod">
          <ac:chgData name="Clements, William" userId="cbdb0636-a496-422a-8d40-98c53d494d26" providerId="ADAL" clId="{015E2352-C232-2E4A-A318-00431432A607}" dt="2024-01-08T18:27:25.685" v="2251" actId="1036"/>
          <ac:spMkLst>
            <pc:docMk/>
            <pc:sldMk cId="1754762869" sldId="474"/>
            <ac:spMk id="31" creationId="{A0A558EC-6D25-1E98-8350-8FC1B707BF12}"/>
          </ac:spMkLst>
        </pc:spChg>
        <pc:spChg chg="mod">
          <ac:chgData name="Clements, William" userId="cbdb0636-a496-422a-8d40-98c53d494d26" providerId="ADAL" clId="{015E2352-C232-2E4A-A318-00431432A607}" dt="2024-01-08T18:27:25.685" v="2251" actId="1036"/>
          <ac:spMkLst>
            <pc:docMk/>
            <pc:sldMk cId="1754762869" sldId="474"/>
            <ac:spMk id="32" creationId="{C72F98D7-702D-9877-C4F7-63E933FC2DA6}"/>
          </ac:spMkLst>
        </pc:spChg>
        <pc:spChg chg="mod">
          <ac:chgData name="Clements, William" userId="cbdb0636-a496-422a-8d40-98c53d494d26" providerId="ADAL" clId="{015E2352-C232-2E4A-A318-00431432A607}" dt="2024-01-08T18:26:52.613" v="2226" actId="13822"/>
          <ac:spMkLst>
            <pc:docMk/>
            <pc:sldMk cId="1754762869" sldId="474"/>
            <ac:spMk id="33" creationId="{CA1A356E-48A2-418E-6459-072278291C52}"/>
          </ac:spMkLst>
        </pc:spChg>
        <pc:spChg chg="add mod">
          <ac:chgData name="Clements, William" userId="cbdb0636-a496-422a-8d40-98c53d494d26" providerId="ADAL" clId="{015E2352-C232-2E4A-A318-00431432A607}" dt="2024-01-08T18:27:05.886" v="2230" actId="1076"/>
          <ac:spMkLst>
            <pc:docMk/>
            <pc:sldMk cId="1754762869" sldId="474"/>
            <ac:spMk id="36" creationId="{29D0305E-1965-61CB-59B0-394D82DF6BA0}"/>
          </ac:spMkLst>
        </pc:spChg>
        <pc:spChg chg="add mod">
          <ac:chgData name="Clements, William" userId="cbdb0636-a496-422a-8d40-98c53d494d26" providerId="ADAL" clId="{015E2352-C232-2E4A-A318-00431432A607}" dt="2024-01-08T18:27:32.300" v="2252" actId="1076"/>
          <ac:spMkLst>
            <pc:docMk/>
            <pc:sldMk cId="1754762869" sldId="474"/>
            <ac:spMk id="37" creationId="{B0085490-DCDC-C520-47F5-22D664164BEC}"/>
          </ac:spMkLst>
        </pc:spChg>
        <pc:spChg chg="mod">
          <ac:chgData name="Clements, William" userId="cbdb0636-a496-422a-8d40-98c53d494d26" providerId="ADAL" clId="{015E2352-C232-2E4A-A318-00431432A607}" dt="2024-01-08T18:26:29.288" v="2223" actId="1076"/>
          <ac:spMkLst>
            <pc:docMk/>
            <pc:sldMk cId="1754762869" sldId="474"/>
            <ac:spMk id="38" creationId="{2117C631-0E3C-1AB6-B509-9EFF1B3AA333}"/>
          </ac:spMkLst>
        </pc:spChg>
      </pc:sldChg>
    </pc:docChg>
  </pc:docChgLst>
  <pc:docChgLst>
    <pc:chgData name="Clements, William" userId="cbdb0636-a496-422a-8d40-98c53d494d26" providerId="ADAL" clId="{9080A587-D9EA-D54F-9317-BA32D0711F26}"/>
    <pc:docChg chg="undo custSel addSld delSld modSld sldOrd">
      <pc:chgData name="Clements, William" userId="cbdb0636-a496-422a-8d40-98c53d494d26" providerId="ADAL" clId="{9080A587-D9EA-D54F-9317-BA32D0711F26}" dt="2022-11-02T22:29:35.663" v="1486" actId="478"/>
      <pc:docMkLst>
        <pc:docMk/>
      </pc:docMkLst>
      <pc:sldChg chg="modSp mod">
        <pc:chgData name="Clements, William" userId="cbdb0636-a496-422a-8d40-98c53d494d26" providerId="ADAL" clId="{9080A587-D9EA-D54F-9317-BA32D0711F26}" dt="2022-10-26T22:34:55.572" v="148" actId="1076"/>
        <pc:sldMkLst>
          <pc:docMk/>
          <pc:sldMk cId="2359282420" sldId="263"/>
        </pc:sldMkLst>
        <pc:picChg chg="mod">
          <ac:chgData name="Clements, William" userId="cbdb0636-a496-422a-8d40-98c53d494d26" providerId="ADAL" clId="{9080A587-D9EA-D54F-9317-BA32D0711F26}" dt="2022-10-26T22:34:53.353" v="147" actId="14100"/>
          <ac:picMkLst>
            <pc:docMk/>
            <pc:sldMk cId="2359282420" sldId="263"/>
            <ac:picMk id="5" creationId="{2F7B843F-A0EA-C98D-4F87-B941120D4C8C}"/>
          </ac:picMkLst>
        </pc:picChg>
        <pc:picChg chg="mod">
          <ac:chgData name="Clements, William" userId="cbdb0636-a496-422a-8d40-98c53d494d26" providerId="ADAL" clId="{9080A587-D9EA-D54F-9317-BA32D0711F26}" dt="2022-10-26T22:34:55.572" v="148" actId="1076"/>
          <ac:picMkLst>
            <pc:docMk/>
            <pc:sldMk cId="2359282420" sldId="263"/>
            <ac:picMk id="6" creationId="{160EEE27-4CDF-3517-DC01-7D14977171AD}"/>
          </ac:picMkLst>
        </pc:picChg>
      </pc:sldChg>
      <pc:sldChg chg="addSp delSp modSp new mod">
        <pc:chgData name="Clements, William" userId="cbdb0636-a496-422a-8d40-98c53d494d26" providerId="ADAL" clId="{9080A587-D9EA-D54F-9317-BA32D0711F26}" dt="2022-10-25T22:59:05.536" v="135" actId="20577"/>
        <pc:sldMkLst>
          <pc:docMk/>
          <pc:sldMk cId="1555995004" sldId="416"/>
        </pc:sldMkLst>
        <pc:spChg chg="mod">
          <ac:chgData name="Clements, William" userId="cbdb0636-a496-422a-8d40-98c53d494d26" providerId="ADAL" clId="{9080A587-D9EA-D54F-9317-BA32D0711F26}" dt="2022-10-25T22:52:10.721" v="19" actId="20577"/>
          <ac:spMkLst>
            <pc:docMk/>
            <pc:sldMk cId="1555995004" sldId="416"/>
            <ac:spMk id="2" creationId="{5E77EDA3-E5D5-1651-3F69-E0B890F55A0A}"/>
          </ac:spMkLst>
        </pc:spChg>
        <pc:spChg chg="del">
          <ac:chgData name="Clements, William" userId="cbdb0636-a496-422a-8d40-98c53d494d26" providerId="ADAL" clId="{9080A587-D9EA-D54F-9317-BA32D0711F26}" dt="2022-10-25T22:52:53.987" v="20" actId="478"/>
          <ac:spMkLst>
            <pc:docMk/>
            <pc:sldMk cId="1555995004" sldId="416"/>
            <ac:spMk id="3" creationId="{0ABF13A0-2E7F-9699-632C-333217AF4D0F}"/>
          </ac:spMkLst>
        </pc:spChg>
        <pc:spChg chg="add mod">
          <ac:chgData name="Clements, William" userId="cbdb0636-a496-422a-8d40-98c53d494d26" providerId="ADAL" clId="{9080A587-D9EA-D54F-9317-BA32D0711F26}" dt="2022-10-25T22:56:28.717" v="73" actId="313"/>
          <ac:spMkLst>
            <pc:docMk/>
            <pc:sldMk cId="1555995004" sldId="416"/>
            <ac:spMk id="11" creationId="{21E6E5F5-BD71-1F53-E53D-688FABEF2832}"/>
          </ac:spMkLst>
        </pc:spChg>
        <pc:spChg chg="add mod">
          <ac:chgData name="Clements, William" userId="cbdb0636-a496-422a-8d40-98c53d494d26" providerId="ADAL" clId="{9080A587-D9EA-D54F-9317-BA32D0711F26}" dt="2022-10-25T22:56:47.303" v="86" actId="1076"/>
          <ac:spMkLst>
            <pc:docMk/>
            <pc:sldMk cId="1555995004" sldId="416"/>
            <ac:spMk id="12" creationId="{8D2C4068-A1A9-3021-EBA4-B7A6C4D75F7D}"/>
          </ac:spMkLst>
        </pc:spChg>
        <pc:spChg chg="add mod">
          <ac:chgData name="Clements, William" userId="cbdb0636-a496-422a-8d40-98c53d494d26" providerId="ADAL" clId="{9080A587-D9EA-D54F-9317-BA32D0711F26}" dt="2022-10-25T22:56:55.569" v="95" actId="20577"/>
          <ac:spMkLst>
            <pc:docMk/>
            <pc:sldMk cId="1555995004" sldId="416"/>
            <ac:spMk id="13" creationId="{8F2BB399-F8AE-BCE3-B4FF-70C28E435C33}"/>
          </ac:spMkLst>
        </pc:spChg>
        <pc:spChg chg="add mod">
          <ac:chgData name="Clements, William" userId="cbdb0636-a496-422a-8d40-98c53d494d26" providerId="ADAL" clId="{9080A587-D9EA-D54F-9317-BA32D0711F26}" dt="2022-10-25T22:57:11.628" v="107" actId="20577"/>
          <ac:spMkLst>
            <pc:docMk/>
            <pc:sldMk cId="1555995004" sldId="416"/>
            <ac:spMk id="14" creationId="{398147F4-FCEB-B4A0-491F-5E08446E77D8}"/>
          </ac:spMkLst>
        </pc:spChg>
        <pc:spChg chg="add mod">
          <ac:chgData name="Clements, William" userId="cbdb0636-a496-422a-8d40-98c53d494d26" providerId="ADAL" clId="{9080A587-D9EA-D54F-9317-BA32D0711F26}" dt="2022-10-25T22:57:25.382" v="119" actId="20577"/>
          <ac:spMkLst>
            <pc:docMk/>
            <pc:sldMk cId="1555995004" sldId="416"/>
            <ac:spMk id="15" creationId="{7778780A-2295-CCC4-4D34-9C5B92AD6FD7}"/>
          </ac:spMkLst>
        </pc:spChg>
        <pc:spChg chg="add mod">
          <ac:chgData name="Clements, William" userId="cbdb0636-a496-422a-8d40-98c53d494d26" providerId="ADAL" clId="{9080A587-D9EA-D54F-9317-BA32D0711F26}" dt="2022-10-25T22:57:53.391" v="125" actId="14100"/>
          <ac:spMkLst>
            <pc:docMk/>
            <pc:sldMk cId="1555995004" sldId="416"/>
            <ac:spMk id="17" creationId="{CB563610-FDFA-47E7-E4E4-D04F62E6634A}"/>
          </ac:spMkLst>
        </pc:spChg>
        <pc:spChg chg="add mod">
          <ac:chgData name="Clements, William" userId="cbdb0636-a496-422a-8d40-98c53d494d26" providerId="ADAL" clId="{9080A587-D9EA-D54F-9317-BA32D0711F26}" dt="2022-10-25T22:58:20.134" v="128" actId="1076"/>
          <ac:spMkLst>
            <pc:docMk/>
            <pc:sldMk cId="1555995004" sldId="416"/>
            <ac:spMk id="19" creationId="{4C4749F1-CA77-F656-C692-98AC0EFBDA7E}"/>
          </ac:spMkLst>
        </pc:spChg>
        <pc:spChg chg="add mod">
          <ac:chgData name="Clements, William" userId="cbdb0636-a496-422a-8d40-98c53d494d26" providerId="ADAL" clId="{9080A587-D9EA-D54F-9317-BA32D0711F26}" dt="2022-10-25T22:58:37.785" v="131" actId="1076"/>
          <ac:spMkLst>
            <pc:docMk/>
            <pc:sldMk cId="1555995004" sldId="416"/>
            <ac:spMk id="21" creationId="{95F03798-F168-3541-6B48-BEB1866C79B0}"/>
          </ac:spMkLst>
        </pc:spChg>
        <pc:spChg chg="add mod">
          <ac:chgData name="Clements, William" userId="cbdb0636-a496-422a-8d40-98c53d494d26" providerId="ADAL" clId="{9080A587-D9EA-D54F-9317-BA32D0711F26}" dt="2022-10-25T22:59:05.536" v="135" actId="20577"/>
          <ac:spMkLst>
            <pc:docMk/>
            <pc:sldMk cId="1555995004" sldId="416"/>
            <ac:spMk id="23" creationId="{C9074852-C2F8-42B6-DB00-0B01F84DC352}"/>
          </ac:spMkLst>
        </pc:spChg>
        <pc:picChg chg="add mod">
          <ac:chgData name="Clements, William" userId="cbdb0636-a496-422a-8d40-98c53d494d26" providerId="ADAL" clId="{9080A587-D9EA-D54F-9317-BA32D0711F26}" dt="2022-10-25T22:56:47.303" v="86" actId="1076"/>
          <ac:picMkLst>
            <pc:docMk/>
            <pc:sldMk cId="1555995004" sldId="416"/>
            <ac:picMk id="4" creationId="{22BD46EE-AAA4-C891-69A5-BBF41A5C0F79}"/>
          </ac:picMkLst>
        </pc:picChg>
        <pc:picChg chg="add mod">
          <ac:chgData name="Clements, William" userId="cbdb0636-a496-422a-8d40-98c53d494d26" providerId="ADAL" clId="{9080A587-D9EA-D54F-9317-BA32D0711F26}" dt="2022-10-25T22:53:56.544" v="31" actId="1076"/>
          <ac:picMkLst>
            <pc:docMk/>
            <pc:sldMk cId="1555995004" sldId="416"/>
            <ac:picMk id="5" creationId="{FACB71D5-204D-7777-8495-86D1D19A79CB}"/>
          </ac:picMkLst>
        </pc:picChg>
        <pc:picChg chg="add mod">
          <ac:chgData name="Clements, William" userId="cbdb0636-a496-422a-8d40-98c53d494d26" providerId="ADAL" clId="{9080A587-D9EA-D54F-9317-BA32D0711F26}" dt="2022-10-25T22:54:14.451" v="34" actId="14100"/>
          <ac:picMkLst>
            <pc:docMk/>
            <pc:sldMk cId="1555995004" sldId="416"/>
            <ac:picMk id="6" creationId="{20DEB544-27F9-3F5A-32E7-27C1BD652B82}"/>
          </ac:picMkLst>
        </pc:picChg>
        <pc:picChg chg="add mod">
          <ac:chgData name="Clements, William" userId="cbdb0636-a496-422a-8d40-98c53d494d26" providerId="ADAL" clId="{9080A587-D9EA-D54F-9317-BA32D0711F26}" dt="2022-10-25T22:57:21.203" v="110" actId="1076"/>
          <ac:picMkLst>
            <pc:docMk/>
            <pc:sldMk cId="1555995004" sldId="416"/>
            <ac:picMk id="7" creationId="{B9BE1337-CF3F-836F-4FBE-A43AF253D337}"/>
          </ac:picMkLst>
        </pc:picChg>
        <pc:picChg chg="add mod">
          <ac:chgData name="Clements, William" userId="cbdb0636-a496-422a-8d40-98c53d494d26" providerId="ADAL" clId="{9080A587-D9EA-D54F-9317-BA32D0711F26}" dt="2022-10-25T22:57:21.203" v="110" actId="1076"/>
          <ac:picMkLst>
            <pc:docMk/>
            <pc:sldMk cId="1555995004" sldId="416"/>
            <ac:picMk id="8" creationId="{CB1F0267-F360-934B-7753-E6B031CCF34B}"/>
          </ac:picMkLst>
        </pc:picChg>
        <pc:picChg chg="add mod">
          <ac:chgData name="Clements, William" userId="cbdb0636-a496-422a-8d40-98c53d494d26" providerId="ADAL" clId="{9080A587-D9EA-D54F-9317-BA32D0711F26}" dt="2022-10-25T22:55:40.225" v="46" actId="1076"/>
          <ac:picMkLst>
            <pc:docMk/>
            <pc:sldMk cId="1555995004" sldId="416"/>
            <ac:picMk id="9" creationId="{A5ACF5DA-5BC9-0BEC-6F88-352457E81E2C}"/>
          </ac:picMkLst>
        </pc:picChg>
        <pc:picChg chg="add del">
          <ac:chgData name="Clements, William" userId="cbdb0636-a496-422a-8d40-98c53d494d26" providerId="ADAL" clId="{9080A587-D9EA-D54F-9317-BA32D0711F26}" dt="2022-10-25T22:56:04.366" v="48"/>
          <ac:picMkLst>
            <pc:docMk/>
            <pc:sldMk cId="1555995004" sldId="416"/>
            <ac:picMk id="10" creationId="{68F1A69E-AEF6-0F60-8A73-ACC32DB46C7D}"/>
          </ac:picMkLst>
        </pc:picChg>
        <pc:picChg chg="add mod">
          <ac:chgData name="Clements, William" userId="cbdb0636-a496-422a-8d40-98c53d494d26" providerId="ADAL" clId="{9080A587-D9EA-D54F-9317-BA32D0711F26}" dt="2022-10-25T22:56:42.220" v="85" actId="1076"/>
          <ac:picMkLst>
            <pc:docMk/>
            <pc:sldMk cId="1555995004" sldId="416"/>
            <ac:picMk id="1026" creationId="{FA3E136C-BBDB-76C4-C921-1182DC2414EC}"/>
          </ac:picMkLst>
        </pc:picChg>
      </pc:sldChg>
      <pc:sldChg chg="new">
        <pc:chgData name="Clements, William" userId="cbdb0636-a496-422a-8d40-98c53d494d26" providerId="ADAL" clId="{9080A587-D9EA-D54F-9317-BA32D0711F26}" dt="2022-10-26T22:33:57.805" v="136" actId="680"/>
        <pc:sldMkLst>
          <pc:docMk/>
          <pc:sldMk cId="119668830" sldId="417"/>
        </pc:sldMkLst>
      </pc:sldChg>
      <pc:sldChg chg="addSp delSp modSp add del mod ord">
        <pc:chgData name="Clements, William" userId="cbdb0636-a496-422a-8d40-98c53d494d26" providerId="ADAL" clId="{9080A587-D9EA-D54F-9317-BA32D0711F26}" dt="2022-10-27T15:10:56.045" v="971" actId="1076"/>
        <pc:sldMkLst>
          <pc:docMk/>
          <pc:sldMk cId="3738418250" sldId="418"/>
        </pc:sldMkLst>
        <pc:spChg chg="del mod">
          <ac:chgData name="Clements, William" userId="cbdb0636-a496-422a-8d40-98c53d494d26" providerId="ADAL" clId="{9080A587-D9EA-D54F-9317-BA32D0711F26}" dt="2022-10-26T22:42:03.094" v="322" actId="478"/>
          <ac:spMkLst>
            <pc:docMk/>
            <pc:sldMk cId="3738418250" sldId="418"/>
            <ac:spMk id="2" creationId="{1146FDA9-A96A-6788-6E98-40520488B817}"/>
          </ac:spMkLst>
        </pc:spChg>
        <pc:spChg chg="del">
          <ac:chgData name="Clements, William" userId="cbdb0636-a496-422a-8d40-98c53d494d26" providerId="ADAL" clId="{9080A587-D9EA-D54F-9317-BA32D0711F26}" dt="2022-10-26T22:42:03.094" v="322" actId="478"/>
          <ac:spMkLst>
            <pc:docMk/>
            <pc:sldMk cId="3738418250" sldId="418"/>
            <ac:spMk id="5" creationId="{BEF2CFF4-41C6-E4DD-35A9-8C8894536CB0}"/>
          </ac:spMkLst>
        </pc:spChg>
        <pc:spChg chg="add mod">
          <ac:chgData name="Clements, William" userId="cbdb0636-a496-422a-8d40-98c53d494d26" providerId="ADAL" clId="{9080A587-D9EA-D54F-9317-BA32D0711F26}" dt="2022-10-27T15:10:51.626" v="969" actId="1076"/>
          <ac:spMkLst>
            <pc:docMk/>
            <pc:sldMk cId="3738418250" sldId="418"/>
            <ac:spMk id="9" creationId="{7CC7447D-7F43-BA0F-8E17-0C2887F66ADC}"/>
          </ac:spMkLst>
        </pc:spChg>
        <pc:spChg chg="del mod">
          <ac:chgData name="Clements, William" userId="cbdb0636-a496-422a-8d40-98c53d494d26" providerId="ADAL" clId="{9080A587-D9EA-D54F-9317-BA32D0711F26}" dt="2022-10-26T22:42:03.094" v="322" actId="478"/>
          <ac:spMkLst>
            <pc:docMk/>
            <pc:sldMk cId="3738418250" sldId="418"/>
            <ac:spMk id="9" creationId="{AAB3E9E3-813F-DC54-AFD1-C1C26D2B2610}"/>
          </ac:spMkLst>
        </pc:spChg>
        <pc:spChg chg="add mod">
          <ac:chgData name="Clements, William" userId="cbdb0636-a496-422a-8d40-98c53d494d26" providerId="ADAL" clId="{9080A587-D9EA-D54F-9317-BA32D0711F26}" dt="2022-10-27T15:10:56.045" v="971" actId="1076"/>
          <ac:spMkLst>
            <pc:docMk/>
            <pc:sldMk cId="3738418250" sldId="418"/>
            <ac:spMk id="10" creationId="{D0543F16-7334-9666-6077-93DCE36769E9}"/>
          </ac:spMkLst>
        </pc:spChg>
        <pc:spChg chg="del">
          <ac:chgData name="Clements, William" userId="cbdb0636-a496-422a-8d40-98c53d494d26" providerId="ADAL" clId="{9080A587-D9EA-D54F-9317-BA32D0711F26}" dt="2022-10-26T22:34:21.210" v="141" actId="478"/>
          <ac:spMkLst>
            <pc:docMk/>
            <pc:sldMk cId="3738418250" sldId="418"/>
            <ac:spMk id="12" creationId="{26A1CAF4-A5E2-80AB-EDEA-1962909115FD}"/>
          </ac:spMkLst>
        </pc:spChg>
        <pc:picChg chg="add mod">
          <ac:chgData name="Clements, William" userId="cbdb0636-a496-422a-8d40-98c53d494d26" providerId="ADAL" clId="{9080A587-D9EA-D54F-9317-BA32D0711F26}" dt="2022-10-27T15:05:44.356" v="882"/>
          <ac:picMkLst>
            <pc:docMk/>
            <pc:sldMk cId="3738418250" sldId="418"/>
            <ac:picMk id="2" creationId="{B7986CFA-7449-C4EB-C5A1-DC86975CC0A5}"/>
          </ac:picMkLst>
        </pc:picChg>
        <pc:picChg chg="del">
          <ac:chgData name="Clements, William" userId="cbdb0636-a496-422a-8d40-98c53d494d26" providerId="ADAL" clId="{9080A587-D9EA-D54F-9317-BA32D0711F26}" dt="2022-10-26T22:34:05.318" v="139" actId="478"/>
          <ac:picMkLst>
            <pc:docMk/>
            <pc:sldMk cId="3738418250" sldId="418"/>
            <ac:picMk id="4" creationId="{AB89A00D-79D4-43F1-79EA-C15AFF91E79B}"/>
          </ac:picMkLst>
        </pc:picChg>
        <pc:picChg chg="del">
          <ac:chgData name="Clements, William" userId="cbdb0636-a496-422a-8d40-98c53d494d26" providerId="ADAL" clId="{9080A587-D9EA-D54F-9317-BA32D0711F26}" dt="2022-10-26T22:34:05.844" v="140" actId="478"/>
          <ac:picMkLst>
            <pc:docMk/>
            <pc:sldMk cId="3738418250" sldId="418"/>
            <ac:picMk id="10" creationId="{8D371233-EA40-CA78-3CDD-5BBA20AFC4F8}"/>
          </ac:picMkLst>
        </pc:picChg>
        <pc:picChg chg="del">
          <ac:chgData name="Clements, William" userId="cbdb0636-a496-422a-8d40-98c53d494d26" providerId="ADAL" clId="{9080A587-D9EA-D54F-9317-BA32D0711F26}" dt="2022-10-26T22:34:04.703" v="138" actId="478"/>
          <ac:picMkLst>
            <pc:docMk/>
            <pc:sldMk cId="3738418250" sldId="418"/>
            <ac:picMk id="11" creationId="{7A262743-7255-B102-84E4-6EA94AEF443C}"/>
          </ac:picMkLst>
        </pc:picChg>
        <pc:picChg chg="add del mod">
          <ac:chgData name="Clements, William" userId="cbdb0636-a496-422a-8d40-98c53d494d26" providerId="ADAL" clId="{9080A587-D9EA-D54F-9317-BA32D0711F26}" dt="2022-10-26T22:42:03.094" v="322" actId="478"/>
          <ac:picMkLst>
            <pc:docMk/>
            <pc:sldMk cId="3738418250" sldId="418"/>
            <ac:picMk id="13" creationId="{F51C0CBB-33AD-3B3D-28DF-B3B68695D725}"/>
          </ac:picMkLst>
        </pc:picChg>
        <pc:picChg chg="add del mod">
          <ac:chgData name="Clements, William" userId="cbdb0636-a496-422a-8d40-98c53d494d26" providerId="ADAL" clId="{9080A587-D9EA-D54F-9317-BA32D0711F26}" dt="2022-10-26T22:42:03.094" v="322" actId="478"/>
          <ac:picMkLst>
            <pc:docMk/>
            <pc:sldMk cId="3738418250" sldId="418"/>
            <ac:picMk id="14" creationId="{77FA4ABE-CEC6-08F4-0264-327481768928}"/>
          </ac:picMkLst>
        </pc:picChg>
        <pc:picChg chg="add del mod">
          <ac:chgData name="Clements, William" userId="cbdb0636-a496-422a-8d40-98c53d494d26" providerId="ADAL" clId="{9080A587-D9EA-D54F-9317-BA32D0711F26}" dt="2022-10-26T22:42:03.094" v="322" actId="478"/>
          <ac:picMkLst>
            <pc:docMk/>
            <pc:sldMk cId="3738418250" sldId="418"/>
            <ac:picMk id="15" creationId="{5499F8F1-90C1-9EF1-AB95-89FC8DF16808}"/>
          </ac:picMkLst>
        </pc:picChg>
        <pc:cxnChg chg="add mod">
          <ac:chgData name="Clements, William" userId="cbdb0636-a496-422a-8d40-98c53d494d26" providerId="ADAL" clId="{9080A587-D9EA-D54F-9317-BA32D0711F26}" dt="2022-10-27T15:09:56.130" v="963"/>
          <ac:cxnSpMkLst>
            <pc:docMk/>
            <pc:sldMk cId="3738418250" sldId="418"/>
            <ac:cxnSpMk id="4" creationId="{69AF3ACE-4D1E-0DED-B794-FC0C1316E455}"/>
          </ac:cxnSpMkLst>
        </pc:cxnChg>
        <pc:cxnChg chg="add mod">
          <ac:chgData name="Clements, William" userId="cbdb0636-a496-422a-8d40-98c53d494d26" providerId="ADAL" clId="{9080A587-D9EA-D54F-9317-BA32D0711F26}" dt="2022-10-27T15:09:56.130" v="963"/>
          <ac:cxnSpMkLst>
            <pc:docMk/>
            <pc:sldMk cId="3738418250" sldId="418"/>
            <ac:cxnSpMk id="5" creationId="{3036BB35-D970-0BD2-B1CA-67A24174E6C2}"/>
          </ac:cxnSpMkLst>
        </pc:cxnChg>
      </pc:sldChg>
      <pc:sldChg chg="addSp delSp modSp add mod">
        <pc:chgData name="Clements, William" userId="cbdb0636-a496-422a-8d40-98c53d494d26" providerId="ADAL" clId="{9080A587-D9EA-D54F-9317-BA32D0711F26}" dt="2022-11-02T22:29:32.951" v="1485" actId="478"/>
        <pc:sldMkLst>
          <pc:docMk/>
          <pc:sldMk cId="4241613251" sldId="419"/>
        </pc:sldMkLst>
        <pc:spChg chg="add mod">
          <ac:chgData name="Clements, William" userId="cbdb0636-a496-422a-8d40-98c53d494d26" providerId="ADAL" clId="{9080A587-D9EA-D54F-9317-BA32D0711F26}" dt="2022-10-26T22:38:16.657" v="212" actId="20577"/>
          <ac:spMkLst>
            <pc:docMk/>
            <pc:sldMk cId="4241613251" sldId="419"/>
            <ac:spMk id="4" creationId="{F9FFDB3D-9C11-2CFB-FFE3-3CE1E6AC55AC}"/>
          </ac:spMkLst>
        </pc:spChg>
        <pc:spChg chg="add mod">
          <ac:chgData name="Clements, William" userId="cbdb0636-a496-422a-8d40-98c53d494d26" providerId="ADAL" clId="{9080A587-D9EA-D54F-9317-BA32D0711F26}" dt="2022-10-26T22:37:02.257" v="173"/>
          <ac:spMkLst>
            <pc:docMk/>
            <pc:sldMk cId="4241613251" sldId="419"/>
            <ac:spMk id="10" creationId="{8E4A570C-481A-20A4-A3DB-84AD3239CDF4}"/>
          </ac:spMkLst>
        </pc:spChg>
        <pc:spChg chg="add mod">
          <ac:chgData name="Clements, William" userId="cbdb0636-a496-422a-8d40-98c53d494d26" providerId="ADAL" clId="{9080A587-D9EA-D54F-9317-BA32D0711F26}" dt="2022-10-26T22:37:23.848" v="177"/>
          <ac:spMkLst>
            <pc:docMk/>
            <pc:sldMk cId="4241613251" sldId="419"/>
            <ac:spMk id="11" creationId="{CB577F9C-46F2-30E8-9928-06119B78C615}"/>
          </ac:spMkLst>
        </pc:spChg>
        <pc:spChg chg="add mod">
          <ac:chgData name="Clements, William" userId="cbdb0636-a496-422a-8d40-98c53d494d26" providerId="ADAL" clId="{9080A587-D9EA-D54F-9317-BA32D0711F26}" dt="2022-10-26T22:37:28.106" v="181" actId="1076"/>
          <ac:spMkLst>
            <pc:docMk/>
            <pc:sldMk cId="4241613251" sldId="419"/>
            <ac:spMk id="12" creationId="{8BF0E063-54B5-1992-8435-284373D5A5E0}"/>
          </ac:spMkLst>
        </pc:spChg>
        <pc:spChg chg="add mod">
          <ac:chgData name="Clements, William" userId="cbdb0636-a496-422a-8d40-98c53d494d26" providerId="ADAL" clId="{9080A587-D9EA-D54F-9317-BA32D0711F26}" dt="2022-10-26T22:37:36.085" v="183" actId="1076"/>
          <ac:spMkLst>
            <pc:docMk/>
            <pc:sldMk cId="4241613251" sldId="419"/>
            <ac:spMk id="16" creationId="{714BA9E8-8C52-9F52-7CCF-E245D9831722}"/>
          </ac:spMkLst>
        </pc:spChg>
        <pc:spChg chg="add mod">
          <ac:chgData name="Clements, William" userId="cbdb0636-a496-422a-8d40-98c53d494d26" providerId="ADAL" clId="{9080A587-D9EA-D54F-9317-BA32D0711F26}" dt="2022-10-26T22:37:58.763" v="204" actId="20577"/>
          <ac:spMkLst>
            <pc:docMk/>
            <pc:sldMk cId="4241613251" sldId="419"/>
            <ac:spMk id="17" creationId="{CB9D9A48-01A7-83C0-74A4-9AB3A29B8568}"/>
          </ac:spMkLst>
        </pc:spChg>
        <pc:spChg chg="add mod">
          <ac:chgData name="Clements, William" userId="cbdb0636-a496-422a-8d40-98c53d494d26" providerId="ADAL" clId="{9080A587-D9EA-D54F-9317-BA32D0711F26}" dt="2022-10-26T22:38:39.018" v="222" actId="20577"/>
          <ac:spMkLst>
            <pc:docMk/>
            <pc:sldMk cId="4241613251" sldId="419"/>
            <ac:spMk id="18" creationId="{99CBC0CE-A37D-C505-D94F-F081F3687A2F}"/>
          </ac:spMkLst>
        </pc:spChg>
        <pc:spChg chg="add mod">
          <ac:chgData name="Clements, William" userId="cbdb0636-a496-422a-8d40-98c53d494d26" providerId="ADAL" clId="{9080A587-D9EA-D54F-9317-BA32D0711F26}" dt="2022-10-26T22:39:05.562" v="229" actId="1076"/>
          <ac:spMkLst>
            <pc:docMk/>
            <pc:sldMk cId="4241613251" sldId="419"/>
            <ac:spMk id="27" creationId="{9CFF5747-C579-27EF-C1D0-B12B6874F6B5}"/>
          </ac:spMkLst>
        </pc:spChg>
        <pc:spChg chg="add mod">
          <ac:chgData name="Clements, William" userId="cbdb0636-a496-422a-8d40-98c53d494d26" providerId="ADAL" clId="{9080A587-D9EA-D54F-9317-BA32D0711F26}" dt="2022-10-26T22:39:31.316" v="255" actId="20577"/>
          <ac:spMkLst>
            <pc:docMk/>
            <pc:sldMk cId="4241613251" sldId="419"/>
            <ac:spMk id="28" creationId="{DB84DD29-B292-6A0C-FF39-CD54A3AA2F49}"/>
          </ac:spMkLst>
        </pc:spChg>
        <pc:spChg chg="add mod">
          <ac:chgData name="Clements, William" userId="cbdb0636-a496-422a-8d40-98c53d494d26" providerId="ADAL" clId="{9080A587-D9EA-D54F-9317-BA32D0711F26}" dt="2022-10-26T22:39:08.236" v="231" actId="1076"/>
          <ac:spMkLst>
            <pc:docMk/>
            <pc:sldMk cId="4241613251" sldId="419"/>
            <ac:spMk id="29" creationId="{15707726-2D78-4CE9-EFAF-A4CA013EF222}"/>
          </ac:spMkLst>
        </pc:spChg>
        <pc:spChg chg="add mod">
          <ac:chgData name="Clements, William" userId="cbdb0636-a496-422a-8d40-98c53d494d26" providerId="ADAL" clId="{9080A587-D9EA-D54F-9317-BA32D0711F26}" dt="2022-10-26T22:39:43.471" v="273" actId="20577"/>
          <ac:spMkLst>
            <pc:docMk/>
            <pc:sldMk cId="4241613251" sldId="419"/>
            <ac:spMk id="30" creationId="{F08E82AE-4BD5-B28B-66FE-F5E2706E32C8}"/>
          </ac:spMkLst>
        </pc:spChg>
        <pc:spChg chg="add mod">
          <ac:chgData name="Clements, William" userId="cbdb0636-a496-422a-8d40-98c53d494d26" providerId="ADAL" clId="{9080A587-D9EA-D54F-9317-BA32D0711F26}" dt="2022-10-26T22:40:42.335" v="305" actId="20577"/>
          <ac:spMkLst>
            <pc:docMk/>
            <pc:sldMk cId="4241613251" sldId="419"/>
            <ac:spMk id="31" creationId="{9DA913FD-4E77-F86E-1A65-90D9E141C834}"/>
          </ac:spMkLst>
        </pc:spChg>
        <pc:spChg chg="add mod">
          <ac:chgData name="Clements, William" userId="cbdb0636-a496-422a-8d40-98c53d494d26" providerId="ADAL" clId="{9080A587-D9EA-D54F-9317-BA32D0711F26}" dt="2022-10-26T22:39:53.678" v="274"/>
          <ac:spMkLst>
            <pc:docMk/>
            <pc:sldMk cId="4241613251" sldId="419"/>
            <ac:spMk id="32" creationId="{D9A12BF6-2755-F0F2-E33F-7E83116643FE}"/>
          </ac:spMkLst>
        </pc:spChg>
        <pc:picChg chg="del">
          <ac:chgData name="Clements, William" userId="cbdb0636-a496-422a-8d40-98c53d494d26" providerId="ADAL" clId="{9080A587-D9EA-D54F-9317-BA32D0711F26}" dt="2022-11-02T22:29:32.951" v="1485" actId="478"/>
          <ac:picMkLst>
            <pc:docMk/>
            <pc:sldMk cId="4241613251" sldId="419"/>
            <ac:picMk id="14" creationId="{77FA4ABE-CEC6-08F4-0264-327481768928}"/>
          </ac:picMkLst>
        </pc:picChg>
        <pc:cxnChg chg="add mod">
          <ac:chgData name="Clements, William" userId="cbdb0636-a496-422a-8d40-98c53d494d26" providerId="ADAL" clId="{9080A587-D9EA-D54F-9317-BA32D0711F26}" dt="2022-10-27T15:12:18.050" v="980"/>
          <ac:cxnSpMkLst>
            <pc:docMk/>
            <pc:sldMk cId="4241613251" sldId="419"/>
            <ac:cxnSpMk id="19" creationId="{5247F51B-5465-BFB2-B747-F373117C4326}"/>
          </ac:cxnSpMkLst>
        </pc:cxnChg>
        <pc:cxnChg chg="add del mod">
          <ac:chgData name="Clements, William" userId="cbdb0636-a496-422a-8d40-98c53d494d26" providerId="ADAL" clId="{9080A587-D9EA-D54F-9317-BA32D0711F26}" dt="2022-10-26T22:41:00.222" v="307" actId="478"/>
          <ac:cxnSpMkLst>
            <pc:docMk/>
            <pc:sldMk cId="4241613251" sldId="419"/>
            <ac:cxnSpMk id="19" creationId="{7F0C8E59-9F1F-3724-D8E2-43616C901A27}"/>
          </ac:cxnSpMkLst>
        </pc:cxnChg>
        <pc:cxnChg chg="add mod">
          <ac:chgData name="Clements, William" userId="cbdb0636-a496-422a-8d40-98c53d494d26" providerId="ADAL" clId="{9080A587-D9EA-D54F-9317-BA32D0711F26}" dt="2022-10-27T15:12:26.774" v="983" actId="14100"/>
          <ac:cxnSpMkLst>
            <pc:docMk/>
            <pc:sldMk cId="4241613251" sldId="419"/>
            <ac:cxnSpMk id="20" creationId="{29247C0D-6F6D-A13A-230C-A1B7E2D5C847}"/>
          </ac:cxnSpMkLst>
        </pc:cxnChg>
        <pc:cxnChg chg="add del mod">
          <ac:chgData name="Clements, William" userId="cbdb0636-a496-422a-8d40-98c53d494d26" providerId="ADAL" clId="{9080A587-D9EA-D54F-9317-BA32D0711F26}" dt="2022-10-26T22:41:00.987" v="308" actId="478"/>
          <ac:cxnSpMkLst>
            <pc:docMk/>
            <pc:sldMk cId="4241613251" sldId="419"/>
            <ac:cxnSpMk id="22" creationId="{C1313C4A-6196-99DE-FA40-37653D4C3CFC}"/>
          </ac:cxnSpMkLst>
        </pc:cxnChg>
        <pc:cxnChg chg="add mod">
          <ac:chgData name="Clements, William" userId="cbdb0636-a496-422a-8d40-98c53d494d26" providerId="ADAL" clId="{9080A587-D9EA-D54F-9317-BA32D0711F26}" dt="2022-10-27T15:12:33.159" v="986" actId="14100"/>
          <ac:cxnSpMkLst>
            <pc:docMk/>
            <pc:sldMk cId="4241613251" sldId="419"/>
            <ac:cxnSpMk id="23" creationId="{401A902D-41D5-7C6D-3A01-594CDA5BDE8C}"/>
          </ac:cxnSpMkLst>
        </pc:cxnChg>
        <pc:cxnChg chg="add del mod">
          <ac:chgData name="Clements, William" userId="cbdb0636-a496-422a-8d40-98c53d494d26" providerId="ADAL" clId="{9080A587-D9EA-D54F-9317-BA32D0711F26}" dt="2022-10-26T22:41:02.364" v="310" actId="478"/>
          <ac:cxnSpMkLst>
            <pc:docMk/>
            <pc:sldMk cId="4241613251" sldId="419"/>
            <ac:cxnSpMk id="33" creationId="{EF9E83BF-1E7F-E9FE-EE38-91CDBFF17F8D}"/>
          </ac:cxnSpMkLst>
        </pc:cxnChg>
        <pc:cxnChg chg="add del mod">
          <ac:chgData name="Clements, William" userId="cbdb0636-a496-422a-8d40-98c53d494d26" providerId="ADAL" clId="{9080A587-D9EA-D54F-9317-BA32D0711F26}" dt="2022-10-26T22:41:01.715" v="309" actId="478"/>
          <ac:cxnSpMkLst>
            <pc:docMk/>
            <pc:sldMk cId="4241613251" sldId="419"/>
            <ac:cxnSpMk id="36" creationId="{24EE2602-5695-F08D-EA4E-A03D067B8BB2}"/>
          </ac:cxnSpMkLst>
        </pc:cxnChg>
        <pc:cxnChg chg="add del mod">
          <ac:chgData name="Clements, William" userId="cbdb0636-a496-422a-8d40-98c53d494d26" providerId="ADAL" clId="{9080A587-D9EA-D54F-9317-BA32D0711F26}" dt="2022-10-26T22:41:03.404" v="311" actId="478"/>
          <ac:cxnSpMkLst>
            <pc:docMk/>
            <pc:sldMk cId="4241613251" sldId="419"/>
            <ac:cxnSpMk id="40" creationId="{F6374006-29BA-629D-0907-F3B782AF6BD4}"/>
          </ac:cxnSpMkLst>
        </pc:cxnChg>
        <pc:cxnChg chg="add del mod">
          <ac:chgData name="Clements, William" userId="cbdb0636-a496-422a-8d40-98c53d494d26" providerId="ADAL" clId="{9080A587-D9EA-D54F-9317-BA32D0711F26}" dt="2022-10-26T22:41:04.004" v="312" actId="478"/>
          <ac:cxnSpMkLst>
            <pc:docMk/>
            <pc:sldMk cId="4241613251" sldId="419"/>
            <ac:cxnSpMk id="43" creationId="{D85E55E5-BFA5-CB8D-FC46-045BED9B1430}"/>
          </ac:cxnSpMkLst>
        </pc:cxnChg>
      </pc:sldChg>
      <pc:sldChg chg="addSp delSp modSp add mod ord modClrScheme chgLayout">
        <pc:chgData name="Clements, William" userId="cbdb0636-a496-422a-8d40-98c53d494d26" providerId="ADAL" clId="{9080A587-D9EA-D54F-9317-BA32D0711F26}" dt="2022-10-27T15:06:54.033" v="932"/>
        <pc:sldMkLst>
          <pc:docMk/>
          <pc:sldMk cId="148239613" sldId="420"/>
        </pc:sldMkLst>
        <pc:spChg chg="mod ord">
          <ac:chgData name="Clements, William" userId="cbdb0636-a496-422a-8d40-98c53d494d26" providerId="ADAL" clId="{9080A587-D9EA-D54F-9317-BA32D0711F26}" dt="2022-10-27T15:05:52.568" v="883" actId="700"/>
          <ac:spMkLst>
            <pc:docMk/>
            <pc:sldMk cId="148239613" sldId="420"/>
            <ac:spMk id="2" creationId="{6C1F11ED-8530-A97C-B26E-395913DFB60B}"/>
          </ac:spMkLst>
        </pc:spChg>
        <pc:spChg chg="mod ord">
          <ac:chgData name="Clements, William" userId="cbdb0636-a496-422a-8d40-98c53d494d26" providerId="ADAL" clId="{9080A587-D9EA-D54F-9317-BA32D0711F26}" dt="2022-10-27T15:06:20.220" v="925" actId="6549"/>
          <ac:spMkLst>
            <pc:docMk/>
            <pc:sldMk cId="148239613" sldId="420"/>
            <ac:spMk id="3" creationId="{84F1090F-9CF8-3DEB-479A-D8986598F1B2}"/>
          </ac:spMkLst>
        </pc:spChg>
        <pc:spChg chg="add mod ord">
          <ac:chgData name="Clements, William" userId="cbdb0636-a496-422a-8d40-98c53d494d26" providerId="ADAL" clId="{9080A587-D9EA-D54F-9317-BA32D0711F26}" dt="2022-10-27T15:05:56.278" v="885"/>
          <ac:spMkLst>
            <pc:docMk/>
            <pc:sldMk cId="148239613" sldId="420"/>
            <ac:spMk id="7" creationId="{ACBC88E6-FDAA-E6CC-80DC-B36BEB2C45D8}"/>
          </ac:spMkLst>
        </pc:spChg>
        <pc:spChg chg="add mod ord">
          <ac:chgData name="Clements, William" userId="cbdb0636-a496-422a-8d40-98c53d494d26" providerId="ADAL" clId="{9080A587-D9EA-D54F-9317-BA32D0711F26}" dt="2022-10-27T15:06:05.559" v="902" actId="20577"/>
          <ac:spMkLst>
            <pc:docMk/>
            <pc:sldMk cId="148239613" sldId="420"/>
            <ac:spMk id="8" creationId="{D66F6051-10B2-DEA7-260C-94BDA7A5E496}"/>
          </ac:spMkLst>
        </pc:spChg>
        <pc:spChg chg="add mod ord">
          <ac:chgData name="Clements, William" userId="cbdb0636-a496-422a-8d40-98c53d494d26" providerId="ADAL" clId="{9080A587-D9EA-D54F-9317-BA32D0711F26}" dt="2022-10-27T15:06:17.687" v="924" actId="20577"/>
          <ac:spMkLst>
            <pc:docMk/>
            <pc:sldMk cId="148239613" sldId="420"/>
            <ac:spMk id="9" creationId="{F9EE3B11-57BF-B391-D926-18F1028F5F6A}"/>
          </ac:spMkLst>
        </pc:spChg>
        <pc:picChg chg="mod">
          <ac:chgData name="Clements, William" userId="cbdb0636-a496-422a-8d40-98c53d494d26" providerId="ADAL" clId="{9080A587-D9EA-D54F-9317-BA32D0711F26}" dt="2022-10-27T15:06:08.755" v="903" actId="1076"/>
          <ac:picMkLst>
            <pc:docMk/>
            <pc:sldMk cId="148239613" sldId="420"/>
            <ac:picMk id="4" creationId="{74A74E1C-67CC-7720-300F-558F17A31582}"/>
          </ac:picMkLst>
        </pc:picChg>
        <pc:picChg chg="del mod">
          <ac:chgData name="Clements, William" userId="cbdb0636-a496-422a-8d40-98c53d494d26" providerId="ADAL" clId="{9080A587-D9EA-D54F-9317-BA32D0711F26}" dt="2022-10-27T15:06:51.303" v="930" actId="21"/>
          <ac:picMkLst>
            <pc:docMk/>
            <pc:sldMk cId="148239613" sldId="420"/>
            <ac:picMk id="6" creationId="{93DE2A76-2983-0D38-A362-65692FC7232A}"/>
          </ac:picMkLst>
        </pc:picChg>
        <pc:picChg chg="add del mod">
          <ac:chgData name="Clements, William" userId="cbdb0636-a496-422a-8d40-98c53d494d26" providerId="ADAL" clId="{9080A587-D9EA-D54F-9317-BA32D0711F26}" dt="2022-10-27T15:06:54.033" v="932"/>
          <ac:picMkLst>
            <pc:docMk/>
            <pc:sldMk cId="148239613" sldId="420"/>
            <ac:picMk id="10" creationId="{E3A2D981-FB89-21FD-0343-3A37EE5216FC}"/>
          </ac:picMkLst>
        </pc:picChg>
      </pc:sldChg>
      <pc:sldChg chg="delSp add mod">
        <pc:chgData name="Clements, William" userId="cbdb0636-a496-422a-8d40-98c53d494d26" providerId="ADAL" clId="{9080A587-D9EA-D54F-9317-BA32D0711F26}" dt="2022-11-02T22:29:35.663" v="1486" actId="478"/>
        <pc:sldMkLst>
          <pc:docMk/>
          <pc:sldMk cId="3843635088" sldId="421"/>
        </pc:sldMkLst>
        <pc:picChg chg="del">
          <ac:chgData name="Clements, William" userId="cbdb0636-a496-422a-8d40-98c53d494d26" providerId="ADAL" clId="{9080A587-D9EA-D54F-9317-BA32D0711F26}" dt="2022-11-02T22:29:35.663" v="1486" actId="478"/>
          <ac:picMkLst>
            <pc:docMk/>
            <pc:sldMk cId="3843635088" sldId="421"/>
            <ac:picMk id="14" creationId="{77FA4ABE-CEC6-08F4-0264-327481768928}"/>
          </ac:picMkLst>
        </pc:picChg>
      </pc:sldChg>
      <pc:sldChg chg="addSp delSp modSp add mod ord">
        <pc:chgData name="Clements, William" userId="cbdb0636-a496-422a-8d40-98c53d494d26" providerId="ADAL" clId="{9080A587-D9EA-D54F-9317-BA32D0711F26}" dt="2022-10-27T15:23:36.996" v="1110" actId="478"/>
        <pc:sldMkLst>
          <pc:docMk/>
          <pc:sldMk cId="1616447979" sldId="422"/>
        </pc:sldMkLst>
        <pc:spChg chg="mod">
          <ac:chgData name="Clements, William" userId="cbdb0636-a496-422a-8d40-98c53d494d26" providerId="ADAL" clId="{9080A587-D9EA-D54F-9317-BA32D0711F26}" dt="2022-10-27T15:13:49.112" v="1007" actId="6549"/>
          <ac:spMkLst>
            <pc:docMk/>
            <pc:sldMk cId="1616447979" sldId="422"/>
            <ac:spMk id="3" creationId="{DFB60C07-3CA2-8A83-F41A-A1533C787BB9}"/>
          </ac:spMkLst>
        </pc:spChg>
        <pc:spChg chg="mod">
          <ac:chgData name="Clements, William" userId="cbdb0636-a496-422a-8d40-98c53d494d26" providerId="ADAL" clId="{9080A587-D9EA-D54F-9317-BA32D0711F26}" dt="2022-10-27T15:13:45.608" v="1006" actId="20577"/>
          <ac:spMkLst>
            <pc:docMk/>
            <pc:sldMk cId="1616447979" sldId="422"/>
            <ac:spMk id="4" creationId="{82852BBC-B98E-21F8-D317-6738C1127360}"/>
          </ac:spMkLst>
        </pc:spChg>
        <pc:spChg chg="add mod">
          <ac:chgData name="Clements, William" userId="cbdb0636-a496-422a-8d40-98c53d494d26" providerId="ADAL" clId="{9080A587-D9EA-D54F-9317-BA32D0711F26}" dt="2022-10-27T15:23:35.534" v="1109" actId="1076"/>
          <ac:spMkLst>
            <pc:docMk/>
            <pc:sldMk cId="1616447979" sldId="422"/>
            <ac:spMk id="11" creationId="{4BAA93C2-23B6-5CA3-3750-B7DD14FF61E1}"/>
          </ac:spMkLst>
        </pc:spChg>
        <pc:picChg chg="del">
          <ac:chgData name="Clements, William" userId="cbdb0636-a496-422a-8d40-98c53d494d26" providerId="ADAL" clId="{9080A587-D9EA-D54F-9317-BA32D0711F26}" dt="2022-10-27T15:23:36.996" v="1110" actId="478"/>
          <ac:picMkLst>
            <pc:docMk/>
            <pc:sldMk cId="1616447979" sldId="422"/>
            <ac:picMk id="5" creationId="{845ECD4C-3FDC-10F7-6E2B-D723EED8A4C3}"/>
          </ac:picMkLst>
        </pc:picChg>
        <pc:picChg chg="add del mod">
          <ac:chgData name="Clements, William" userId="cbdb0636-a496-422a-8d40-98c53d494d26" providerId="ADAL" clId="{9080A587-D9EA-D54F-9317-BA32D0711F26}" dt="2022-10-27T15:23:04.177" v="1089"/>
          <ac:picMkLst>
            <pc:docMk/>
            <pc:sldMk cId="1616447979" sldId="422"/>
            <ac:picMk id="8" creationId="{B4EB4583-D97F-587E-2D7D-5FD790B8EC1E}"/>
          </ac:picMkLst>
        </pc:picChg>
        <pc:picChg chg="add mod">
          <ac:chgData name="Clements, William" userId="cbdb0636-a496-422a-8d40-98c53d494d26" providerId="ADAL" clId="{9080A587-D9EA-D54F-9317-BA32D0711F26}" dt="2022-10-27T15:23:14.895" v="1093" actId="1076"/>
          <ac:picMkLst>
            <pc:docMk/>
            <pc:sldMk cId="1616447979" sldId="422"/>
            <ac:picMk id="9" creationId="{3BA70723-4CFB-FC2F-32F0-C41219707E9F}"/>
          </ac:picMkLst>
        </pc:picChg>
      </pc:sldChg>
      <pc:sldChg chg="add del">
        <pc:chgData name="Clements, William" userId="cbdb0636-a496-422a-8d40-98c53d494d26" providerId="ADAL" clId="{9080A587-D9EA-D54F-9317-BA32D0711F26}" dt="2022-10-26T22:41:44.789" v="319" actId="2696"/>
        <pc:sldMkLst>
          <pc:docMk/>
          <pc:sldMk cId="1468751566" sldId="423"/>
        </pc:sldMkLst>
      </pc:sldChg>
      <pc:sldChg chg="add">
        <pc:chgData name="Clements, William" userId="cbdb0636-a496-422a-8d40-98c53d494d26" providerId="ADAL" clId="{9080A587-D9EA-D54F-9317-BA32D0711F26}" dt="2022-10-26T22:41:49.586" v="320"/>
        <pc:sldMkLst>
          <pc:docMk/>
          <pc:sldMk cId="1956927952" sldId="423"/>
        </pc:sldMkLst>
      </pc:sldChg>
      <pc:sldChg chg="delSp add mod">
        <pc:chgData name="Clements, William" userId="cbdb0636-a496-422a-8d40-98c53d494d26" providerId="ADAL" clId="{9080A587-D9EA-D54F-9317-BA32D0711F26}" dt="2022-11-02T22:29:26.816" v="1484" actId="478"/>
        <pc:sldMkLst>
          <pc:docMk/>
          <pc:sldMk cId="2685708647" sldId="424"/>
        </pc:sldMkLst>
        <pc:picChg chg="del">
          <ac:chgData name="Clements, William" userId="cbdb0636-a496-422a-8d40-98c53d494d26" providerId="ADAL" clId="{9080A587-D9EA-D54F-9317-BA32D0711F26}" dt="2022-11-02T22:29:26.816" v="1484" actId="478"/>
          <ac:picMkLst>
            <pc:docMk/>
            <pc:sldMk cId="2685708647" sldId="424"/>
            <ac:picMk id="14" creationId="{77FA4ABE-CEC6-08F4-0264-327481768928}"/>
          </ac:picMkLst>
        </pc:picChg>
      </pc:sldChg>
      <pc:sldChg chg="addSp delSp add del mod ord">
        <pc:chgData name="Clements, William" userId="cbdb0636-a496-422a-8d40-98c53d494d26" providerId="ADAL" clId="{9080A587-D9EA-D54F-9317-BA32D0711F26}" dt="2022-10-27T15:13:31.022" v="989" actId="2696"/>
        <pc:sldMkLst>
          <pc:docMk/>
          <pc:sldMk cId="1374578" sldId="425"/>
        </pc:sldMkLst>
        <pc:spChg chg="add del">
          <ac:chgData name="Clements, William" userId="cbdb0636-a496-422a-8d40-98c53d494d26" providerId="ADAL" clId="{9080A587-D9EA-D54F-9317-BA32D0711F26}" dt="2022-10-26T22:46:04.146" v="422" actId="22"/>
          <ac:spMkLst>
            <pc:docMk/>
            <pc:sldMk cId="1374578" sldId="425"/>
            <ac:spMk id="4" creationId="{7E97BA16-0374-AA5D-562A-8B82ED161CED}"/>
          </ac:spMkLst>
        </pc:spChg>
      </pc:sldChg>
      <pc:sldChg chg="addSp delSp modSp add mod">
        <pc:chgData name="Clements, William" userId="cbdb0636-a496-422a-8d40-98c53d494d26" providerId="ADAL" clId="{9080A587-D9EA-D54F-9317-BA32D0711F26}" dt="2022-10-27T15:27:06.141" v="1151" actId="1076"/>
        <pc:sldMkLst>
          <pc:docMk/>
          <pc:sldMk cId="3435173254" sldId="426"/>
        </pc:sldMkLst>
        <pc:spChg chg="add mod">
          <ac:chgData name="Clements, William" userId="cbdb0636-a496-422a-8d40-98c53d494d26" providerId="ADAL" clId="{9080A587-D9EA-D54F-9317-BA32D0711F26}" dt="2022-10-27T15:27:06.141" v="1151" actId="1076"/>
          <ac:spMkLst>
            <pc:docMk/>
            <pc:sldMk cId="3435173254" sldId="426"/>
            <ac:spMk id="10" creationId="{4E135D9B-40CE-B1B3-48DA-9DC549FAB83C}"/>
          </ac:spMkLst>
        </pc:spChg>
        <pc:picChg chg="add del mod">
          <ac:chgData name="Clements, William" userId="cbdb0636-a496-422a-8d40-98c53d494d26" providerId="ADAL" clId="{9080A587-D9EA-D54F-9317-BA32D0711F26}" dt="2022-10-27T15:24:08.066" v="1114" actId="478"/>
          <ac:picMkLst>
            <pc:docMk/>
            <pc:sldMk cId="3435173254" sldId="426"/>
            <ac:picMk id="2" creationId="{744BDC1D-75C5-039B-B5B2-482B216CDDC2}"/>
          </ac:picMkLst>
        </pc:picChg>
        <pc:picChg chg="add mod">
          <ac:chgData name="Clements, William" userId="cbdb0636-a496-422a-8d40-98c53d494d26" providerId="ADAL" clId="{9080A587-D9EA-D54F-9317-BA32D0711F26}" dt="2022-10-26T22:42:44.516" v="327"/>
          <ac:picMkLst>
            <pc:docMk/>
            <pc:sldMk cId="3435173254" sldId="426"/>
            <ac:picMk id="4" creationId="{668402EA-C785-50A7-9527-2BD7278EB994}"/>
          </ac:picMkLst>
        </pc:picChg>
        <pc:picChg chg="add mod">
          <ac:chgData name="Clements, William" userId="cbdb0636-a496-422a-8d40-98c53d494d26" providerId="ADAL" clId="{9080A587-D9EA-D54F-9317-BA32D0711F26}" dt="2022-10-27T15:24:13.132" v="1115" actId="1076"/>
          <ac:picMkLst>
            <pc:docMk/>
            <pc:sldMk cId="3435173254" sldId="426"/>
            <ac:picMk id="5" creationId="{90A48744-B8EA-CED2-0561-29509BE2265E}"/>
          </ac:picMkLst>
        </pc:picChg>
        <pc:picChg chg="add mod">
          <ac:chgData name="Clements, William" userId="cbdb0636-a496-422a-8d40-98c53d494d26" providerId="ADAL" clId="{9080A587-D9EA-D54F-9317-BA32D0711F26}" dt="2022-10-27T15:25:21.081" v="1130"/>
          <ac:picMkLst>
            <pc:docMk/>
            <pc:sldMk cId="3435173254" sldId="426"/>
            <ac:picMk id="9" creationId="{DD4C9689-ED5C-F594-6505-2B0BB8C32BD0}"/>
          </ac:picMkLst>
        </pc:picChg>
      </pc:sldChg>
      <pc:sldChg chg="addSp delSp modSp add mod">
        <pc:chgData name="Clements, William" userId="cbdb0636-a496-422a-8d40-98c53d494d26" providerId="ADAL" clId="{9080A587-D9EA-D54F-9317-BA32D0711F26}" dt="2022-10-27T15:27:52.333" v="1159" actId="1076"/>
        <pc:sldMkLst>
          <pc:docMk/>
          <pc:sldMk cId="383416872" sldId="427"/>
        </pc:sldMkLst>
        <pc:spChg chg="add mod">
          <ac:chgData name="Clements, William" userId="cbdb0636-a496-422a-8d40-98c53d494d26" providerId="ADAL" clId="{9080A587-D9EA-D54F-9317-BA32D0711F26}" dt="2022-10-26T22:43:25.511" v="334" actId="1076"/>
          <ac:spMkLst>
            <pc:docMk/>
            <pc:sldMk cId="383416872" sldId="427"/>
            <ac:spMk id="9" creationId="{E293BC95-0C52-91EB-D3F6-DB5DFF8C2EC8}"/>
          </ac:spMkLst>
        </pc:spChg>
        <pc:spChg chg="add mod">
          <ac:chgData name="Clements, William" userId="cbdb0636-a496-422a-8d40-98c53d494d26" providerId="ADAL" clId="{9080A587-D9EA-D54F-9317-BA32D0711F26}" dt="2022-10-26T22:43:23.310" v="333" actId="1076"/>
          <ac:spMkLst>
            <pc:docMk/>
            <pc:sldMk cId="383416872" sldId="427"/>
            <ac:spMk id="10" creationId="{23C26708-EDCC-606E-5608-545A2644481E}"/>
          </ac:spMkLst>
        </pc:spChg>
        <pc:spChg chg="add mod">
          <ac:chgData name="Clements, William" userId="cbdb0636-a496-422a-8d40-98c53d494d26" providerId="ADAL" clId="{9080A587-D9EA-D54F-9317-BA32D0711F26}" dt="2022-10-26T22:43:42.028" v="341" actId="20577"/>
          <ac:spMkLst>
            <pc:docMk/>
            <pc:sldMk cId="383416872" sldId="427"/>
            <ac:spMk id="11" creationId="{76016DFF-09EE-972D-A98A-C712DEDF165D}"/>
          </ac:spMkLst>
        </pc:spChg>
        <pc:spChg chg="add mod">
          <ac:chgData name="Clements, William" userId="cbdb0636-a496-422a-8d40-98c53d494d26" providerId="ADAL" clId="{9080A587-D9EA-D54F-9317-BA32D0711F26}" dt="2022-10-26T22:43:37.102" v="335"/>
          <ac:spMkLst>
            <pc:docMk/>
            <pc:sldMk cId="383416872" sldId="427"/>
            <ac:spMk id="12" creationId="{89619C34-8D46-CE30-4EDB-C56A0AAA48DC}"/>
          </ac:spMkLst>
        </pc:spChg>
        <pc:spChg chg="add del mod">
          <ac:chgData name="Clements, William" userId="cbdb0636-a496-422a-8d40-98c53d494d26" providerId="ADAL" clId="{9080A587-D9EA-D54F-9317-BA32D0711F26}" dt="2022-10-27T15:15:29.062" v="1025" actId="478"/>
          <ac:spMkLst>
            <pc:docMk/>
            <pc:sldMk cId="383416872" sldId="427"/>
            <ac:spMk id="13" creationId="{293D305A-5B6E-3EC0-338F-07386F415A02}"/>
          </ac:spMkLst>
        </pc:spChg>
        <pc:spChg chg="add del mod">
          <ac:chgData name="Clements, William" userId="cbdb0636-a496-422a-8d40-98c53d494d26" providerId="ADAL" clId="{9080A587-D9EA-D54F-9317-BA32D0711F26}" dt="2022-10-27T15:15:29.062" v="1025" actId="478"/>
          <ac:spMkLst>
            <pc:docMk/>
            <pc:sldMk cId="383416872" sldId="427"/>
            <ac:spMk id="14" creationId="{8C42830F-D6EA-E0B5-622D-1D0261108288}"/>
          </ac:spMkLst>
        </pc:spChg>
        <pc:spChg chg="add del mod">
          <ac:chgData name="Clements, William" userId="cbdb0636-a496-422a-8d40-98c53d494d26" providerId="ADAL" clId="{9080A587-D9EA-D54F-9317-BA32D0711F26}" dt="2022-10-26T22:45:16.196" v="409" actId="478"/>
          <ac:spMkLst>
            <pc:docMk/>
            <pc:sldMk cId="383416872" sldId="427"/>
            <ac:spMk id="15" creationId="{85B06E14-7BE0-4105-94A2-1B309ABAD490}"/>
          </ac:spMkLst>
        </pc:spChg>
        <pc:spChg chg="add del mod">
          <ac:chgData name="Clements, William" userId="cbdb0636-a496-422a-8d40-98c53d494d26" providerId="ADAL" clId="{9080A587-D9EA-D54F-9317-BA32D0711F26}" dt="2022-10-26T22:45:16.196" v="409" actId="478"/>
          <ac:spMkLst>
            <pc:docMk/>
            <pc:sldMk cId="383416872" sldId="427"/>
            <ac:spMk id="16" creationId="{7C53A27D-FF6A-C249-3671-43198FBB5DE1}"/>
          </ac:spMkLst>
        </pc:spChg>
        <pc:spChg chg="add mod">
          <ac:chgData name="Clements, William" userId="cbdb0636-a496-422a-8d40-98c53d494d26" providerId="ADAL" clId="{9080A587-D9EA-D54F-9317-BA32D0711F26}" dt="2022-10-26T22:43:37.102" v="335"/>
          <ac:spMkLst>
            <pc:docMk/>
            <pc:sldMk cId="383416872" sldId="427"/>
            <ac:spMk id="17" creationId="{241B31F5-3A61-C02D-74A9-8476339F1633}"/>
          </ac:spMkLst>
        </pc:spChg>
        <pc:spChg chg="add del mod">
          <ac:chgData name="Clements, William" userId="cbdb0636-a496-422a-8d40-98c53d494d26" providerId="ADAL" clId="{9080A587-D9EA-D54F-9317-BA32D0711F26}" dt="2022-10-26T22:45:16.196" v="409" actId="478"/>
          <ac:spMkLst>
            <pc:docMk/>
            <pc:sldMk cId="383416872" sldId="427"/>
            <ac:spMk id="20" creationId="{34611E92-89C2-641C-CD56-178137C6C97E}"/>
          </ac:spMkLst>
        </pc:spChg>
        <pc:spChg chg="add del mod">
          <ac:chgData name="Clements, William" userId="cbdb0636-a496-422a-8d40-98c53d494d26" providerId="ADAL" clId="{9080A587-D9EA-D54F-9317-BA32D0711F26}" dt="2022-10-26T22:45:16.196" v="409" actId="478"/>
          <ac:spMkLst>
            <pc:docMk/>
            <pc:sldMk cId="383416872" sldId="427"/>
            <ac:spMk id="21" creationId="{CA80F413-C7D3-79C8-564E-8650EACCFF61}"/>
          </ac:spMkLst>
        </pc:spChg>
        <pc:spChg chg="add del mod">
          <ac:chgData name="Clements, William" userId="cbdb0636-a496-422a-8d40-98c53d494d26" providerId="ADAL" clId="{9080A587-D9EA-D54F-9317-BA32D0711F26}" dt="2022-10-27T15:15:35.569" v="1026" actId="478"/>
          <ac:spMkLst>
            <pc:docMk/>
            <pc:sldMk cId="383416872" sldId="427"/>
            <ac:spMk id="22" creationId="{81E80C15-E932-E54D-8971-FAC561EF6F3F}"/>
          </ac:spMkLst>
        </pc:spChg>
        <pc:spChg chg="add del mod">
          <ac:chgData name="Clements, William" userId="cbdb0636-a496-422a-8d40-98c53d494d26" providerId="ADAL" clId="{9080A587-D9EA-D54F-9317-BA32D0711F26}" dt="2022-10-27T15:15:35.569" v="1026" actId="478"/>
          <ac:spMkLst>
            <pc:docMk/>
            <pc:sldMk cId="383416872" sldId="427"/>
            <ac:spMk id="23" creationId="{27AAA068-65D6-AD6E-7259-C4A9853768FD}"/>
          </ac:spMkLst>
        </pc:spChg>
        <pc:spChg chg="add mod">
          <ac:chgData name="Clements, William" userId="cbdb0636-a496-422a-8d40-98c53d494d26" providerId="ADAL" clId="{9080A587-D9EA-D54F-9317-BA32D0711F26}" dt="2022-10-26T22:43:48.070" v="345" actId="20577"/>
          <ac:spMkLst>
            <pc:docMk/>
            <pc:sldMk cId="383416872" sldId="427"/>
            <ac:spMk id="24" creationId="{DCD4189A-0203-7634-DD53-939AF59831D3}"/>
          </ac:spMkLst>
        </pc:spChg>
        <pc:spChg chg="add mod">
          <ac:chgData name="Clements, William" userId="cbdb0636-a496-422a-8d40-98c53d494d26" providerId="ADAL" clId="{9080A587-D9EA-D54F-9317-BA32D0711F26}" dt="2022-10-26T22:43:37.102" v="335"/>
          <ac:spMkLst>
            <pc:docMk/>
            <pc:sldMk cId="383416872" sldId="427"/>
            <ac:spMk id="25" creationId="{8D1DFF10-EEFC-513D-829C-48BEE004F4DD}"/>
          </ac:spMkLst>
        </pc:spChg>
        <pc:spChg chg="add mod">
          <ac:chgData name="Clements, William" userId="cbdb0636-a496-422a-8d40-98c53d494d26" providerId="ADAL" clId="{9080A587-D9EA-D54F-9317-BA32D0711F26}" dt="2022-10-27T15:27:49.491" v="1157" actId="1076"/>
          <ac:spMkLst>
            <pc:docMk/>
            <pc:sldMk cId="383416872" sldId="427"/>
            <ac:spMk id="26" creationId="{8BDA1170-8E5A-6332-DD8E-91CCF847B9C0}"/>
          </ac:spMkLst>
        </pc:spChg>
        <pc:spChg chg="add mod">
          <ac:chgData name="Clements, William" userId="cbdb0636-a496-422a-8d40-98c53d494d26" providerId="ADAL" clId="{9080A587-D9EA-D54F-9317-BA32D0711F26}" dt="2022-10-27T15:27:52.333" v="1159" actId="1076"/>
          <ac:spMkLst>
            <pc:docMk/>
            <pc:sldMk cId="383416872" sldId="427"/>
            <ac:spMk id="27" creationId="{EFD45E4C-A874-D4DB-FEBA-D6358CA592F8}"/>
          </ac:spMkLst>
        </pc:spChg>
        <pc:picChg chg="del mod">
          <ac:chgData name="Clements, William" userId="cbdb0636-a496-422a-8d40-98c53d494d26" providerId="ADAL" clId="{9080A587-D9EA-D54F-9317-BA32D0711F26}" dt="2022-10-27T15:24:31.666" v="1118" actId="478"/>
          <ac:picMkLst>
            <pc:docMk/>
            <pc:sldMk cId="383416872" sldId="427"/>
            <ac:picMk id="2" creationId="{744BDC1D-75C5-039B-B5B2-482B216CDDC2}"/>
          </ac:picMkLst>
        </pc:picChg>
        <pc:picChg chg="mod">
          <ac:chgData name="Clements, William" userId="cbdb0636-a496-422a-8d40-98c53d494d26" providerId="ADAL" clId="{9080A587-D9EA-D54F-9317-BA32D0711F26}" dt="2022-10-26T22:43:10.197" v="331" actId="1076"/>
          <ac:picMkLst>
            <pc:docMk/>
            <pc:sldMk cId="383416872" sldId="427"/>
            <ac:picMk id="4" creationId="{668402EA-C785-50A7-9527-2BD7278EB994}"/>
          </ac:picMkLst>
        </pc:picChg>
        <pc:picChg chg="del mod">
          <ac:chgData name="Clements, William" userId="cbdb0636-a496-422a-8d40-98c53d494d26" providerId="ADAL" clId="{9080A587-D9EA-D54F-9317-BA32D0711F26}" dt="2022-10-27T15:26:04.228" v="1137" actId="478"/>
          <ac:picMkLst>
            <pc:docMk/>
            <pc:sldMk cId="383416872" sldId="427"/>
            <ac:picMk id="5" creationId="{90A48744-B8EA-CED2-0561-29509BE2265E}"/>
          </ac:picMkLst>
        </pc:picChg>
        <pc:picChg chg="add mod">
          <ac:chgData name="Clements, William" userId="cbdb0636-a496-422a-8d40-98c53d494d26" providerId="ADAL" clId="{9080A587-D9EA-D54F-9317-BA32D0711F26}" dt="2022-10-27T15:15:21.905" v="1024" actId="1076"/>
          <ac:picMkLst>
            <pc:docMk/>
            <pc:sldMk cId="383416872" sldId="427"/>
            <ac:picMk id="15" creationId="{0B15B35C-DF7A-F907-0C60-A70DED3B6913}"/>
          </ac:picMkLst>
        </pc:picChg>
        <pc:picChg chg="add mod">
          <ac:chgData name="Clements, William" userId="cbdb0636-a496-422a-8d40-98c53d494d26" providerId="ADAL" clId="{9080A587-D9EA-D54F-9317-BA32D0711F26}" dt="2022-10-27T15:25:44.538" v="1133"/>
          <ac:picMkLst>
            <pc:docMk/>
            <pc:sldMk cId="383416872" sldId="427"/>
            <ac:picMk id="16" creationId="{6570446C-0523-227C-66C4-A2AF749EAD17}"/>
          </ac:picMkLst>
        </pc:picChg>
        <pc:picChg chg="add del mod">
          <ac:chgData name="Clements, William" userId="cbdb0636-a496-422a-8d40-98c53d494d26" providerId="ADAL" clId="{9080A587-D9EA-D54F-9317-BA32D0711F26}" dt="2022-10-27T15:26:16.390" v="1140" actId="478"/>
          <ac:picMkLst>
            <pc:docMk/>
            <pc:sldMk cId="383416872" sldId="427"/>
            <ac:picMk id="20" creationId="{C2FACF8E-F45A-5503-6E5B-25D18EF77744}"/>
          </ac:picMkLst>
        </pc:picChg>
        <pc:picChg chg="add mod">
          <ac:chgData name="Clements, William" userId="cbdb0636-a496-422a-8d40-98c53d494d26" providerId="ADAL" clId="{9080A587-D9EA-D54F-9317-BA32D0711F26}" dt="2022-10-27T15:26:20.133" v="1142" actId="167"/>
          <ac:picMkLst>
            <pc:docMk/>
            <pc:sldMk cId="383416872" sldId="427"/>
            <ac:picMk id="21" creationId="{F8891417-D37E-43B3-50CB-25DD291BB589}"/>
          </ac:picMkLst>
        </pc:picChg>
        <pc:cxnChg chg="add del mod">
          <ac:chgData name="Clements, William" userId="cbdb0636-a496-422a-8d40-98c53d494d26" providerId="ADAL" clId="{9080A587-D9EA-D54F-9317-BA32D0711F26}" dt="2022-10-27T15:15:29.062" v="1025" actId="478"/>
          <ac:cxnSpMkLst>
            <pc:docMk/>
            <pc:sldMk cId="383416872" sldId="427"/>
            <ac:cxnSpMk id="18" creationId="{CC8065BE-BFA1-EE8A-C9F3-12632B847980}"/>
          </ac:cxnSpMkLst>
        </pc:cxnChg>
        <pc:cxnChg chg="add del mod">
          <ac:chgData name="Clements, William" userId="cbdb0636-a496-422a-8d40-98c53d494d26" providerId="ADAL" clId="{9080A587-D9EA-D54F-9317-BA32D0711F26}" dt="2022-10-27T15:15:35.569" v="1026" actId="478"/>
          <ac:cxnSpMkLst>
            <pc:docMk/>
            <pc:sldMk cId="383416872" sldId="427"/>
            <ac:cxnSpMk id="19" creationId="{84C342C3-1676-7CE9-F713-F70873435F83}"/>
          </ac:cxnSpMkLst>
        </pc:cxnChg>
        <pc:cxnChg chg="add del mod">
          <ac:chgData name="Clements, William" userId="cbdb0636-a496-422a-8d40-98c53d494d26" providerId="ADAL" clId="{9080A587-D9EA-D54F-9317-BA32D0711F26}" dt="2022-10-26T22:45:16.196" v="409" actId="478"/>
          <ac:cxnSpMkLst>
            <pc:docMk/>
            <pc:sldMk cId="383416872" sldId="427"/>
            <ac:cxnSpMk id="26" creationId="{8B9D9612-F772-37F5-121C-C61B667752CB}"/>
          </ac:cxnSpMkLst>
        </pc:cxnChg>
        <pc:cxnChg chg="add del mod">
          <ac:chgData name="Clements, William" userId="cbdb0636-a496-422a-8d40-98c53d494d26" providerId="ADAL" clId="{9080A587-D9EA-D54F-9317-BA32D0711F26}" dt="2022-10-26T22:45:18.954" v="410" actId="478"/>
          <ac:cxnSpMkLst>
            <pc:docMk/>
            <pc:sldMk cId="383416872" sldId="427"/>
            <ac:cxnSpMk id="27" creationId="{6804BA24-84E8-2A37-78E0-1FC7B8E194FE}"/>
          </ac:cxnSpMkLst>
        </pc:cxnChg>
        <pc:cxnChg chg="add del mod">
          <ac:chgData name="Clements, William" userId="cbdb0636-a496-422a-8d40-98c53d494d26" providerId="ADAL" clId="{9080A587-D9EA-D54F-9317-BA32D0711F26}" dt="2022-10-26T22:45:20.405" v="411" actId="478"/>
          <ac:cxnSpMkLst>
            <pc:docMk/>
            <pc:sldMk cId="383416872" sldId="427"/>
            <ac:cxnSpMk id="28" creationId="{90D3A4A7-12C3-263D-A7D0-1EEC7372C22E}"/>
          </ac:cxnSpMkLst>
        </pc:cxnChg>
        <pc:cxnChg chg="add del mod">
          <ac:chgData name="Clements, William" userId="cbdb0636-a496-422a-8d40-98c53d494d26" providerId="ADAL" clId="{9080A587-D9EA-D54F-9317-BA32D0711F26}" dt="2022-10-27T15:15:37.119" v="1027" actId="478"/>
          <ac:cxnSpMkLst>
            <pc:docMk/>
            <pc:sldMk cId="383416872" sldId="427"/>
            <ac:cxnSpMk id="29" creationId="{36E2413F-9DB9-E998-D2A5-34E72A9E5FED}"/>
          </ac:cxnSpMkLst>
        </pc:cxnChg>
      </pc:sldChg>
      <pc:sldChg chg="addSp delSp modSp add mod ord">
        <pc:chgData name="Clements, William" userId="cbdb0636-a496-422a-8d40-98c53d494d26" providerId="ADAL" clId="{9080A587-D9EA-D54F-9317-BA32D0711F26}" dt="2022-10-27T15:31:39.402" v="1200" actId="167"/>
        <pc:sldMkLst>
          <pc:docMk/>
          <pc:sldMk cId="1209882147" sldId="428"/>
        </pc:sldMkLst>
        <pc:spChg chg="add del mod">
          <ac:chgData name="Clements, William" userId="cbdb0636-a496-422a-8d40-98c53d494d26" providerId="ADAL" clId="{9080A587-D9EA-D54F-9317-BA32D0711F26}" dt="2022-10-27T15:20:17.801" v="1068"/>
          <ac:spMkLst>
            <pc:docMk/>
            <pc:sldMk cId="1209882147" sldId="428"/>
            <ac:spMk id="4" creationId="{AA97A24B-5BE1-C37D-4CD4-B8D8C8675270}"/>
          </ac:spMkLst>
        </pc:spChg>
        <pc:spChg chg="add del mod">
          <ac:chgData name="Clements, William" userId="cbdb0636-a496-422a-8d40-98c53d494d26" providerId="ADAL" clId="{9080A587-D9EA-D54F-9317-BA32D0711F26}" dt="2022-10-27T15:20:17.801" v="1068"/>
          <ac:spMkLst>
            <pc:docMk/>
            <pc:sldMk cId="1209882147" sldId="428"/>
            <ac:spMk id="5" creationId="{52E2A984-49AC-C89B-E09C-CB4FFF4BBAB1}"/>
          </ac:spMkLst>
        </pc:spChg>
        <pc:spChg chg="add del mod">
          <ac:chgData name="Clements, William" userId="cbdb0636-a496-422a-8d40-98c53d494d26" providerId="ADAL" clId="{9080A587-D9EA-D54F-9317-BA32D0711F26}" dt="2022-10-27T15:20:17.801" v="1068"/>
          <ac:spMkLst>
            <pc:docMk/>
            <pc:sldMk cId="1209882147" sldId="428"/>
            <ac:spMk id="9" creationId="{525AEB18-2604-6360-4753-CB93E9B7C2B7}"/>
          </ac:spMkLst>
        </pc:spChg>
        <pc:spChg chg="add del mod">
          <ac:chgData name="Clements, William" userId="cbdb0636-a496-422a-8d40-98c53d494d26" providerId="ADAL" clId="{9080A587-D9EA-D54F-9317-BA32D0711F26}" dt="2022-10-27T15:20:17.801" v="1068"/>
          <ac:spMkLst>
            <pc:docMk/>
            <pc:sldMk cId="1209882147" sldId="428"/>
            <ac:spMk id="10" creationId="{9D879630-98C9-5239-DEDC-140162BB706A}"/>
          </ac:spMkLst>
        </pc:spChg>
        <pc:picChg chg="add del mod">
          <ac:chgData name="Clements, William" userId="cbdb0636-a496-422a-8d40-98c53d494d26" providerId="ADAL" clId="{9080A587-D9EA-D54F-9317-BA32D0711F26}" dt="2022-10-27T15:20:42.145" v="1072" actId="478"/>
          <ac:picMkLst>
            <pc:docMk/>
            <pc:sldMk cId="1209882147" sldId="428"/>
            <ac:picMk id="2" creationId="{05D3A084-6CA3-3C96-71D5-71239FF03504}"/>
          </ac:picMkLst>
        </pc:picChg>
        <pc:picChg chg="add del mod">
          <ac:chgData name="Clements, William" userId="cbdb0636-a496-422a-8d40-98c53d494d26" providerId="ADAL" clId="{9080A587-D9EA-D54F-9317-BA32D0711F26}" dt="2022-10-27T15:31:26.358" v="1196" actId="478"/>
          <ac:picMkLst>
            <pc:docMk/>
            <pc:sldMk cId="1209882147" sldId="428"/>
            <ac:picMk id="11" creationId="{4C054593-F92D-E7F5-6CD9-A61D57CFFE89}"/>
          </ac:picMkLst>
        </pc:picChg>
        <pc:picChg chg="add mod">
          <ac:chgData name="Clements, William" userId="cbdb0636-a496-422a-8d40-98c53d494d26" providerId="ADAL" clId="{9080A587-D9EA-D54F-9317-BA32D0711F26}" dt="2022-10-27T15:20:38.120" v="1071"/>
          <ac:picMkLst>
            <pc:docMk/>
            <pc:sldMk cId="1209882147" sldId="428"/>
            <ac:picMk id="12" creationId="{A4020458-A505-6A12-3763-4ED9859EF145}"/>
          </ac:picMkLst>
        </pc:picChg>
        <pc:picChg chg="add del mod">
          <ac:chgData name="Clements, William" userId="cbdb0636-a496-422a-8d40-98c53d494d26" providerId="ADAL" clId="{9080A587-D9EA-D54F-9317-BA32D0711F26}" dt="2022-10-27T15:31:27.448" v="1198"/>
          <ac:picMkLst>
            <pc:docMk/>
            <pc:sldMk cId="1209882147" sldId="428"/>
            <ac:picMk id="13" creationId="{04534F17-658B-D328-59E5-3BE3DFAFAC40}"/>
          </ac:picMkLst>
        </pc:picChg>
        <pc:picChg chg="add mod">
          <ac:chgData name="Clements, William" userId="cbdb0636-a496-422a-8d40-98c53d494d26" providerId="ADAL" clId="{9080A587-D9EA-D54F-9317-BA32D0711F26}" dt="2022-10-27T15:31:39.402" v="1200" actId="167"/>
          <ac:picMkLst>
            <pc:docMk/>
            <pc:sldMk cId="1209882147" sldId="428"/>
            <ac:picMk id="14" creationId="{FE128134-8406-D708-B08F-8B5150A8DAEE}"/>
          </ac:picMkLst>
        </pc:picChg>
        <pc:picChg chg="add mod">
          <ac:chgData name="Clements, William" userId="cbdb0636-a496-422a-8d40-98c53d494d26" providerId="ADAL" clId="{9080A587-D9EA-D54F-9317-BA32D0711F26}" dt="2022-10-27T15:31:39.402" v="1200" actId="167"/>
          <ac:picMkLst>
            <pc:docMk/>
            <pc:sldMk cId="1209882147" sldId="428"/>
            <ac:picMk id="15" creationId="{9E7B181E-1DD5-902F-F385-6D38010B1602}"/>
          </ac:picMkLst>
        </pc:picChg>
      </pc:sldChg>
      <pc:sldChg chg="delSp modSp add del mod">
        <pc:chgData name="Clements, William" userId="cbdb0636-a496-422a-8d40-98c53d494d26" providerId="ADAL" clId="{9080A587-D9EA-D54F-9317-BA32D0711F26}" dt="2022-10-27T15:18:41.169" v="1058" actId="2696"/>
        <pc:sldMkLst>
          <pc:docMk/>
          <pc:sldMk cId="429664102" sldId="429"/>
        </pc:sldMkLst>
        <pc:spChg chg="mod">
          <ac:chgData name="Clements, William" userId="cbdb0636-a496-422a-8d40-98c53d494d26" providerId="ADAL" clId="{9080A587-D9EA-D54F-9317-BA32D0711F26}" dt="2022-10-26T22:52:30.914" v="692" actId="1076"/>
          <ac:spMkLst>
            <pc:docMk/>
            <pc:sldMk cId="429664102" sldId="429"/>
            <ac:spMk id="3" creationId="{10D11129-82CA-4E8B-D617-6FB19F24B9FE}"/>
          </ac:spMkLst>
        </pc:spChg>
        <pc:cxnChg chg="del mod">
          <ac:chgData name="Clements, William" userId="cbdb0636-a496-422a-8d40-98c53d494d26" providerId="ADAL" clId="{9080A587-D9EA-D54F-9317-BA32D0711F26}" dt="2022-10-26T22:46:19.690" v="426" actId="478"/>
          <ac:cxnSpMkLst>
            <pc:docMk/>
            <pc:sldMk cId="429664102" sldId="429"/>
            <ac:cxnSpMk id="18" creationId="{CC8065BE-BFA1-EE8A-C9F3-12632B847980}"/>
          </ac:cxnSpMkLst>
        </pc:cxnChg>
        <pc:cxnChg chg="del mod">
          <ac:chgData name="Clements, William" userId="cbdb0636-a496-422a-8d40-98c53d494d26" providerId="ADAL" clId="{9080A587-D9EA-D54F-9317-BA32D0711F26}" dt="2022-10-26T22:46:20.336" v="427" actId="478"/>
          <ac:cxnSpMkLst>
            <pc:docMk/>
            <pc:sldMk cId="429664102" sldId="429"/>
            <ac:cxnSpMk id="19" creationId="{84C342C3-1676-7CE9-F713-F70873435F83}"/>
          </ac:cxnSpMkLst>
        </pc:cxnChg>
        <pc:cxnChg chg="del mod">
          <ac:chgData name="Clements, William" userId="cbdb0636-a496-422a-8d40-98c53d494d26" providerId="ADAL" clId="{9080A587-D9EA-D54F-9317-BA32D0711F26}" dt="2022-10-26T22:46:21.528" v="428" actId="478"/>
          <ac:cxnSpMkLst>
            <pc:docMk/>
            <pc:sldMk cId="429664102" sldId="429"/>
            <ac:cxnSpMk id="29" creationId="{36E2413F-9DB9-E998-D2A5-34E72A9E5FED}"/>
          </ac:cxnSpMkLst>
        </pc:cxnChg>
      </pc:sldChg>
      <pc:sldChg chg="addSp delSp modSp add mod ord">
        <pc:chgData name="Clements, William" userId="cbdb0636-a496-422a-8d40-98c53d494d26" providerId="ADAL" clId="{9080A587-D9EA-D54F-9317-BA32D0711F26}" dt="2022-10-26T23:02:32.768" v="867" actId="478"/>
        <pc:sldMkLst>
          <pc:docMk/>
          <pc:sldMk cId="988086724" sldId="430"/>
        </pc:sldMkLst>
        <pc:picChg chg="mod">
          <ac:chgData name="Clements, William" userId="cbdb0636-a496-422a-8d40-98c53d494d26" providerId="ADAL" clId="{9080A587-D9EA-D54F-9317-BA32D0711F26}" dt="2022-10-26T22:48:55.915" v="465" actId="14100"/>
          <ac:picMkLst>
            <pc:docMk/>
            <pc:sldMk cId="988086724" sldId="430"/>
            <ac:picMk id="5" creationId="{2F7B843F-A0EA-C98D-4F87-B941120D4C8C}"/>
          </ac:picMkLst>
        </pc:picChg>
        <pc:picChg chg="add del">
          <ac:chgData name="Clements, William" userId="cbdb0636-a496-422a-8d40-98c53d494d26" providerId="ADAL" clId="{9080A587-D9EA-D54F-9317-BA32D0711F26}" dt="2022-10-26T23:02:32.768" v="867" actId="478"/>
          <ac:picMkLst>
            <pc:docMk/>
            <pc:sldMk cId="988086724" sldId="430"/>
            <ac:picMk id="6" creationId="{160EEE27-4CDF-3517-DC01-7D14977171AD}"/>
          </ac:picMkLst>
        </pc:picChg>
      </pc:sldChg>
      <pc:sldChg chg="addSp delSp modSp add mod">
        <pc:chgData name="Clements, William" userId="cbdb0636-a496-422a-8d40-98c53d494d26" providerId="ADAL" clId="{9080A587-D9EA-D54F-9317-BA32D0711F26}" dt="2022-10-27T15:36:25.155" v="1259"/>
        <pc:sldMkLst>
          <pc:docMk/>
          <pc:sldMk cId="2321679081" sldId="431"/>
        </pc:sldMkLst>
        <pc:spChg chg="add mod">
          <ac:chgData name="Clements, William" userId="cbdb0636-a496-422a-8d40-98c53d494d26" providerId="ADAL" clId="{9080A587-D9EA-D54F-9317-BA32D0711F26}" dt="2022-10-26T22:48:27.699" v="451" actId="20577"/>
          <ac:spMkLst>
            <pc:docMk/>
            <pc:sldMk cId="2321679081" sldId="431"/>
            <ac:spMk id="5" creationId="{E250A11A-24F5-991A-B083-30F8685DF66E}"/>
          </ac:spMkLst>
        </pc:spChg>
        <pc:spChg chg="add mod">
          <ac:chgData name="Clements, William" userId="cbdb0636-a496-422a-8d40-98c53d494d26" providerId="ADAL" clId="{9080A587-D9EA-D54F-9317-BA32D0711F26}" dt="2022-10-26T22:48:08.294" v="440"/>
          <ac:spMkLst>
            <pc:docMk/>
            <pc:sldMk cId="2321679081" sldId="431"/>
            <ac:spMk id="9" creationId="{07C1E7E3-1AC6-941A-4617-84E49610A81F}"/>
          </ac:spMkLst>
        </pc:spChg>
        <pc:spChg chg="add mod">
          <ac:chgData name="Clements, William" userId="cbdb0636-a496-422a-8d40-98c53d494d26" providerId="ADAL" clId="{9080A587-D9EA-D54F-9317-BA32D0711F26}" dt="2022-10-26T22:48:08.294" v="440"/>
          <ac:spMkLst>
            <pc:docMk/>
            <pc:sldMk cId="2321679081" sldId="431"/>
            <ac:spMk id="10" creationId="{0EA26AE9-FEF0-DD78-8D23-0F6CA77F40E2}"/>
          </ac:spMkLst>
        </pc:spChg>
        <pc:spChg chg="add mod">
          <ac:chgData name="Clements, William" userId="cbdb0636-a496-422a-8d40-98c53d494d26" providerId="ADAL" clId="{9080A587-D9EA-D54F-9317-BA32D0711F26}" dt="2022-10-26T22:48:33.492" v="456" actId="20577"/>
          <ac:spMkLst>
            <pc:docMk/>
            <pc:sldMk cId="2321679081" sldId="431"/>
            <ac:spMk id="11" creationId="{7B5531BA-C994-0840-769E-2172EA2FA418}"/>
          </ac:spMkLst>
        </pc:spChg>
        <pc:spChg chg="add mod">
          <ac:chgData name="Clements, William" userId="cbdb0636-a496-422a-8d40-98c53d494d26" providerId="ADAL" clId="{9080A587-D9EA-D54F-9317-BA32D0711F26}" dt="2022-10-26T22:48:14.941" v="442" actId="1076"/>
          <ac:spMkLst>
            <pc:docMk/>
            <pc:sldMk cId="2321679081" sldId="431"/>
            <ac:spMk id="12" creationId="{7C1C17B5-3DBA-961B-58DC-A9EAE21845E0}"/>
          </ac:spMkLst>
        </pc:spChg>
        <pc:spChg chg="add mod">
          <ac:chgData name="Clements, William" userId="cbdb0636-a496-422a-8d40-98c53d494d26" providerId="ADAL" clId="{9080A587-D9EA-D54F-9317-BA32D0711F26}" dt="2022-10-26T22:48:14.941" v="442" actId="1076"/>
          <ac:spMkLst>
            <pc:docMk/>
            <pc:sldMk cId="2321679081" sldId="431"/>
            <ac:spMk id="13" creationId="{3FE62980-01F0-C197-EA1F-199C848E7E18}"/>
          </ac:spMkLst>
        </pc:spChg>
        <pc:spChg chg="add mod">
          <ac:chgData name="Clements, William" userId="cbdb0636-a496-422a-8d40-98c53d494d26" providerId="ADAL" clId="{9080A587-D9EA-D54F-9317-BA32D0711F26}" dt="2022-10-26T22:48:42.334" v="464" actId="20577"/>
          <ac:spMkLst>
            <pc:docMk/>
            <pc:sldMk cId="2321679081" sldId="431"/>
            <ac:spMk id="14" creationId="{EE426E07-9E74-548E-7E4E-333F28347BB8}"/>
          </ac:spMkLst>
        </pc:spChg>
        <pc:spChg chg="add mod">
          <ac:chgData name="Clements, William" userId="cbdb0636-a496-422a-8d40-98c53d494d26" providerId="ADAL" clId="{9080A587-D9EA-D54F-9317-BA32D0711F26}" dt="2022-10-26T22:48:19.150" v="444" actId="1076"/>
          <ac:spMkLst>
            <pc:docMk/>
            <pc:sldMk cId="2321679081" sldId="431"/>
            <ac:spMk id="15" creationId="{4D98D9FA-BC99-B045-6188-0D41052199BF}"/>
          </ac:spMkLst>
        </pc:spChg>
        <pc:spChg chg="add mod">
          <ac:chgData name="Clements, William" userId="cbdb0636-a496-422a-8d40-98c53d494d26" providerId="ADAL" clId="{9080A587-D9EA-D54F-9317-BA32D0711F26}" dt="2022-10-26T22:48:19.150" v="444" actId="1076"/>
          <ac:spMkLst>
            <pc:docMk/>
            <pc:sldMk cId="2321679081" sldId="431"/>
            <ac:spMk id="16" creationId="{7D968D20-773B-56C8-CEA8-EA67D415F9A0}"/>
          </ac:spMkLst>
        </pc:spChg>
        <pc:spChg chg="add del mod">
          <ac:chgData name="Clements, William" userId="cbdb0636-a496-422a-8d40-98c53d494d26" providerId="ADAL" clId="{9080A587-D9EA-D54F-9317-BA32D0711F26}" dt="2022-10-26T23:00:12.044" v="845" actId="478"/>
          <ac:spMkLst>
            <pc:docMk/>
            <pc:sldMk cId="2321679081" sldId="431"/>
            <ac:spMk id="18" creationId="{B99C4EEB-7B71-F0CE-B4D6-AE7E95B72F25}"/>
          </ac:spMkLst>
        </pc:spChg>
        <pc:spChg chg="add del mod">
          <ac:chgData name="Clements, William" userId="cbdb0636-a496-422a-8d40-98c53d494d26" providerId="ADAL" clId="{9080A587-D9EA-D54F-9317-BA32D0711F26}" dt="2022-10-27T15:36:03.925" v="1255"/>
          <ac:spMkLst>
            <pc:docMk/>
            <pc:sldMk cId="2321679081" sldId="431"/>
            <ac:spMk id="19" creationId="{16BA966C-DF9B-56AE-0865-DA2BD07B0F14}"/>
          </ac:spMkLst>
        </pc:spChg>
        <pc:spChg chg="add del mod">
          <ac:chgData name="Clements, William" userId="cbdb0636-a496-422a-8d40-98c53d494d26" providerId="ADAL" clId="{9080A587-D9EA-D54F-9317-BA32D0711F26}" dt="2022-10-26T23:00:12.044" v="845" actId="478"/>
          <ac:spMkLst>
            <pc:docMk/>
            <pc:sldMk cId="2321679081" sldId="431"/>
            <ac:spMk id="20" creationId="{4858FD69-EF47-C406-79A4-CE5E984BB661}"/>
          </ac:spMkLst>
        </pc:spChg>
        <pc:spChg chg="add del mod">
          <ac:chgData name="Clements, William" userId="cbdb0636-a496-422a-8d40-98c53d494d26" providerId="ADAL" clId="{9080A587-D9EA-D54F-9317-BA32D0711F26}" dt="2022-10-26T23:00:12.044" v="845" actId="478"/>
          <ac:spMkLst>
            <pc:docMk/>
            <pc:sldMk cId="2321679081" sldId="431"/>
            <ac:spMk id="21" creationId="{1FFEEBFA-2830-FAB0-4886-799E962E8C46}"/>
          </ac:spMkLst>
        </pc:spChg>
        <pc:spChg chg="add del mod">
          <ac:chgData name="Clements, William" userId="cbdb0636-a496-422a-8d40-98c53d494d26" providerId="ADAL" clId="{9080A587-D9EA-D54F-9317-BA32D0711F26}" dt="2022-10-26T23:00:12.044" v="845" actId="478"/>
          <ac:spMkLst>
            <pc:docMk/>
            <pc:sldMk cId="2321679081" sldId="431"/>
            <ac:spMk id="22" creationId="{86CE3CE0-5616-0E5B-8308-BDF202D78553}"/>
          </ac:spMkLst>
        </pc:spChg>
        <pc:spChg chg="add mod">
          <ac:chgData name="Clements, William" userId="cbdb0636-a496-422a-8d40-98c53d494d26" providerId="ADAL" clId="{9080A587-D9EA-D54F-9317-BA32D0711F26}" dt="2022-10-27T15:36:25.155" v="1259"/>
          <ac:spMkLst>
            <pc:docMk/>
            <pc:sldMk cId="2321679081" sldId="431"/>
            <ac:spMk id="22" creationId="{ABEC5529-2775-B389-AF08-8189F1023A8B}"/>
          </ac:spMkLst>
        </pc:spChg>
        <pc:spChg chg="add del mod">
          <ac:chgData name="Clements, William" userId="cbdb0636-a496-422a-8d40-98c53d494d26" providerId="ADAL" clId="{9080A587-D9EA-D54F-9317-BA32D0711F26}" dt="2022-10-26T23:00:12.044" v="845" actId="478"/>
          <ac:spMkLst>
            <pc:docMk/>
            <pc:sldMk cId="2321679081" sldId="431"/>
            <ac:spMk id="23" creationId="{C2A66CC3-2D26-16FF-62EC-06565F5FF951}"/>
          </ac:spMkLst>
        </pc:spChg>
        <pc:spChg chg="add del mod">
          <ac:chgData name="Clements, William" userId="cbdb0636-a496-422a-8d40-98c53d494d26" providerId="ADAL" clId="{9080A587-D9EA-D54F-9317-BA32D0711F26}" dt="2022-10-26T23:00:12.044" v="845" actId="478"/>
          <ac:spMkLst>
            <pc:docMk/>
            <pc:sldMk cId="2321679081" sldId="431"/>
            <ac:spMk id="24" creationId="{B42C8D3C-50E8-8002-EA44-F05DC73AC64F}"/>
          </ac:spMkLst>
        </pc:spChg>
        <pc:spChg chg="add mod">
          <ac:chgData name="Clements, William" userId="cbdb0636-a496-422a-8d40-98c53d494d26" providerId="ADAL" clId="{9080A587-D9EA-D54F-9317-BA32D0711F26}" dt="2022-10-27T15:36:25.155" v="1259"/>
          <ac:spMkLst>
            <pc:docMk/>
            <pc:sldMk cId="2321679081" sldId="431"/>
            <ac:spMk id="24" creationId="{CCA70BFE-D2DE-533F-700B-BBAE68F76D62}"/>
          </ac:spMkLst>
        </pc:spChg>
        <pc:spChg chg="add del mod">
          <ac:chgData name="Clements, William" userId="cbdb0636-a496-422a-8d40-98c53d494d26" providerId="ADAL" clId="{9080A587-D9EA-D54F-9317-BA32D0711F26}" dt="2022-10-26T23:00:12.044" v="845" actId="478"/>
          <ac:spMkLst>
            <pc:docMk/>
            <pc:sldMk cId="2321679081" sldId="431"/>
            <ac:spMk id="25" creationId="{A54A9D53-C9BE-7173-8A55-BFB0E5F962C5}"/>
          </ac:spMkLst>
        </pc:spChg>
        <pc:spChg chg="add del mod">
          <ac:chgData name="Clements, William" userId="cbdb0636-a496-422a-8d40-98c53d494d26" providerId="ADAL" clId="{9080A587-D9EA-D54F-9317-BA32D0711F26}" dt="2022-10-26T23:00:12.044" v="845" actId="478"/>
          <ac:spMkLst>
            <pc:docMk/>
            <pc:sldMk cId="2321679081" sldId="431"/>
            <ac:spMk id="26" creationId="{229CAD39-EB2F-C919-CC2E-1460F2F7C86B}"/>
          </ac:spMkLst>
        </pc:spChg>
        <pc:spChg chg="add del mod">
          <ac:chgData name="Clements, William" userId="cbdb0636-a496-422a-8d40-98c53d494d26" providerId="ADAL" clId="{9080A587-D9EA-D54F-9317-BA32D0711F26}" dt="2022-10-26T23:00:12.044" v="845" actId="478"/>
          <ac:spMkLst>
            <pc:docMk/>
            <pc:sldMk cId="2321679081" sldId="431"/>
            <ac:spMk id="27" creationId="{6C5731C3-A4D4-8659-7829-33FD6E9C31CF}"/>
          </ac:spMkLst>
        </pc:spChg>
        <pc:spChg chg="add del mod">
          <ac:chgData name="Clements, William" userId="cbdb0636-a496-422a-8d40-98c53d494d26" providerId="ADAL" clId="{9080A587-D9EA-D54F-9317-BA32D0711F26}" dt="2022-10-26T23:00:12.044" v="845" actId="478"/>
          <ac:spMkLst>
            <pc:docMk/>
            <pc:sldMk cId="2321679081" sldId="431"/>
            <ac:spMk id="28" creationId="{AE7C3B00-F06A-B490-27BF-FB55E39D8DF5}"/>
          </ac:spMkLst>
        </pc:spChg>
        <pc:spChg chg="add del mod">
          <ac:chgData name="Clements, William" userId="cbdb0636-a496-422a-8d40-98c53d494d26" providerId="ADAL" clId="{9080A587-D9EA-D54F-9317-BA32D0711F26}" dt="2022-10-26T23:00:12.044" v="845" actId="478"/>
          <ac:spMkLst>
            <pc:docMk/>
            <pc:sldMk cId="2321679081" sldId="431"/>
            <ac:spMk id="29" creationId="{AA664C10-F260-BBDD-CD77-6CCDE609D9C4}"/>
          </ac:spMkLst>
        </pc:spChg>
        <pc:spChg chg="add del mod">
          <ac:chgData name="Clements, William" userId="cbdb0636-a496-422a-8d40-98c53d494d26" providerId="ADAL" clId="{9080A587-D9EA-D54F-9317-BA32D0711F26}" dt="2022-10-26T23:00:12.044" v="845" actId="478"/>
          <ac:spMkLst>
            <pc:docMk/>
            <pc:sldMk cId="2321679081" sldId="431"/>
            <ac:spMk id="30" creationId="{705D333C-30F4-62A0-ADB7-08F085D5E56E}"/>
          </ac:spMkLst>
        </pc:spChg>
        <pc:spChg chg="add del mod">
          <ac:chgData name="Clements, William" userId="cbdb0636-a496-422a-8d40-98c53d494d26" providerId="ADAL" clId="{9080A587-D9EA-D54F-9317-BA32D0711F26}" dt="2022-10-26T23:00:12.044" v="845" actId="478"/>
          <ac:spMkLst>
            <pc:docMk/>
            <pc:sldMk cId="2321679081" sldId="431"/>
            <ac:spMk id="31" creationId="{888DDE8F-39E4-AAF0-7CE4-7EA98F94AEC9}"/>
          </ac:spMkLst>
        </pc:spChg>
        <pc:spChg chg="add mod">
          <ac:chgData name="Clements, William" userId="cbdb0636-a496-422a-8d40-98c53d494d26" providerId="ADAL" clId="{9080A587-D9EA-D54F-9317-BA32D0711F26}" dt="2022-10-26T23:02:52.847" v="879" actId="20577"/>
          <ac:spMkLst>
            <pc:docMk/>
            <pc:sldMk cId="2321679081" sldId="431"/>
            <ac:spMk id="32" creationId="{D1A25006-85CF-8574-B28E-57C10B6177CF}"/>
          </ac:spMkLst>
        </pc:spChg>
        <pc:spChg chg="add mod">
          <ac:chgData name="Clements, William" userId="cbdb0636-a496-422a-8d40-98c53d494d26" providerId="ADAL" clId="{9080A587-D9EA-D54F-9317-BA32D0711F26}" dt="2022-10-27T15:35:57.267" v="1252" actId="13822"/>
          <ac:spMkLst>
            <pc:docMk/>
            <pc:sldMk cId="2321679081" sldId="431"/>
            <ac:spMk id="33" creationId="{2FE128B8-D5E6-4D5E-A7E8-1659E1475EDF}"/>
          </ac:spMkLst>
        </pc:spChg>
        <pc:spChg chg="add del mod">
          <ac:chgData name="Clements, William" userId="cbdb0636-a496-422a-8d40-98c53d494d26" providerId="ADAL" clId="{9080A587-D9EA-D54F-9317-BA32D0711F26}" dt="2022-10-27T15:36:24.748" v="1258" actId="478"/>
          <ac:spMkLst>
            <pc:docMk/>
            <pc:sldMk cId="2321679081" sldId="431"/>
            <ac:spMk id="75" creationId="{9A5F96D9-39B3-6424-39FC-5BF1BAAADE96}"/>
          </ac:spMkLst>
        </pc:spChg>
        <pc:spChg chg="add mod">
          <ac:chgData name="Clements, William" userId="cbdb0636-a496-422a-8d40-98c53d494d26" providerId="ADAL" clId="{9080A587-D9EA-D54F-9317-BA32D0711F26}" dt="2022-10-26T23:00:32.647" v="853"/>
          <ac:spMkLst>
            <pc:docMk/>
            <pc:sldMk cId="2321679081" sldId="431"/>
            <ac:spMk id="76" creationId="{17B97AF1-A5AF-8B94-DB8B-B6C0841956BF}"/>
          </ac:spMkLst>
        </pc:spChg>
        <pc:spChg chg="add mod">
          <ac:chgData name="Clements, William" userId="cbdb0636-a496-422a-8d40-98c53d494d26" providerId="ADAL" clId="{9080A587-D9EA-D54F-9317-BA32D0711F26}" dt="2022-10-26T23:00:32.647" v="853"/>
          <ac:spMkLst>
            <pc:docMk/>
            <pc:sldMk cId="2321679081" sldId="431"/>
            <ac:spMk id="77" creationId="{41A8E070-FDA5-18A1-94EC-D183722D76B3}"/>
          </ac:spMkLst>
        </pc:spChg>
        <pc:spChg chg="add mod">
          <ac:chgData name="Clements, William" userId="cbdb0636-a496-422a-8d40-98c53d494d26" providerId="ADAL" clId="{9080A587-D9EA-D54F-9317-BA32D0711F26}" dt="2022-10-26T23:00:32.647" v="853"/>
          <ac:spMkLst>
            <pc:docMk/>
            <pc:sldMk cId="2321679081" sldId="431"/>
            <ac:spMk id="78" creationId="{F796B17F-D5FF-9F16-3BFE-CA4E96802F70}"/>
          </ac:spMkLst>
        </pc:spChg>
        <pc:spChg chg="add mod">
          <ac:chgData name="Clements, William" userId="cbdb0636-a496-422a-8d40-98c53d494d26" providerId="ADAL" clId="{9080A587-D9EA-D54F-9317-BA32D0711F26}" dt="2022-10-26T23:00:32.647" v="853"/>
          <ac:spMkLst>
            <pc:docMk/>
            <pc:sldMk cId="2321679081" sldId="431"/>
            <ac:spMk id="79" creationId="{CD5AFBBD-E2BE-5397-7A3E-6081EB31AB99}"/>
          </ac:spMkLst>
        </pc:spChg>
        <pc:spChg chg="add mod">
          <ac:chgData name="Clements, William" userId="cbdb0636-a496-422a-8d40-98c53d494d26" providerId="ADAL" clId="{9080A587-D9EA-D54F-9317-BA32D0711F26}" dt="2022-10-26T23:00:32.647" v="853"/>
          <ac:spMkLst>
            <pc:docMk/>
            <pc:sldMk cId="2321679081" sldId="431"/>
            <ac:spMk id="80" creationId="{CB47B899-DA3C-921C-E61B-3C0305EFBD72}"/>
          </ac:spMkLst>
        </pc:spChg>
        <pc:spChg chg="add mod">
          <ac:chgData name="Clements, William" userId="cbdb0636-a496-422a-8d40-98c53d494d26" providerId="ADAL" clId="{9080A587-D9EA-D54F-9317-BA32D0711F26}" dt="2022-10-26T23:00:32.647" v="853"/>
          <ac:spMkLst>
            <pc:docMk/>
            <pc:sldMk cId="2321679081" sldId="431"/>
            <ac:spMk id="81" creationId="{9CB05EB1-3667-E367-5ECE-BD9C1019DCF0}"/>
          </ac:spMkLst>
        </pc:spChg>
        <pc:spChg chg="add mod">
          <ac:chgData name="Clements, William" userId="cbdb0636-a496-422a-8d40-98c53d494d26" providerId="ADAL" clId="{9080A587-D9EA-D54F-9317-BA32D0711F26}" dt="2022-10-27T15:36:02.238" v="1253" actId="13822"/>
          <ac:spMkLst>
            <pc:docMk/>
            <pc:sldMk cId="2321679081" sldId="431"/>
            <ac:spMk id="82" creationId="{D7AF73A2-7167-84F1-3A21-EACFD0773795}"/>
          </ac:spMkLst>
        </pc:spChg>
        <pc:spChg chg="add mod">
          <ac:chgData name="Clements, William" userId="cbdb0636-a496-422a-8d40-98c53d494d26" providerId="ADAL" clId="{9080A587-D9EA-D54F-9317-BA32D0711F26}" dt="2022-10-27T15:35:57.267" v="1252" actId="13822"/>
          <ac:spMkLst>
            <pc:docMk/>
            <pc:sldMk cId="2321679081" sldId="431"/>
            <ac:spMk id="83" creationId="{9D1EA6F7-D2CF-6F10-CEAC-72CC4313E552}"/>
          </ac:spMkLst>
        </pc:spChg>
        <pc:picChg chg="add del mod">
          <ac:chgData name="Clements, William" userId="cbdb0636-a496-422a-8d40-98c53d494d26" providerId="ADAL" clId="{9080A587-D9EA-D54F-9317-BA32D0711F26}" dt="2022-10-27T15:36:24.748" v="1258" actId="478"/>
          <ac:picMkLst>
            <pc:docMk/>
            <pc:sldMk cId="2321679081" sldId="431"/>
            <ac:picMk id="2" creationId="{F9885400-E445-7E88-BAD9-32946D2E4DF0}"/>
          </ac:picMkLst>
        </pc:picChg>
        <pc:picChg chg="add del mod">
          <ac:chgData name="Clements, William" userId="cbdb0636-a496-422a-8d40-98c53d494d26" providerId="ADAL" clId="{9080A587-D9EA-D54F-9317-BA32D0711F26}" dt="2022-10-27T15:36:24.748" v="1258" actId="478"/>
          <ac:picMkLst>
            <pc:docMk/>
            <pc:sldMk cId="2321679081" sldId="431"/>
            <ac:picMk id="4" creationId="{EE125F3A-E84A-4093-1B53-C68976C65F30}"/>
          </ac:picMkLst>
        </pc:picChg>
        <pc:picChg chg="add del mod">
          <ac:chgData name="Clements, William" userId="cbdb0636-a496-422a-8d40-98c53d494d26" providerId="ADAL" clId="{9080A587-D9EA-D54F-9317-BA32D0711F26}" dt="2022-10-27T15:20:03.905" v="1065" actId="478"/>
          <ac:picMkLst>
            <pc:docMk/>
            <pc:sldMk cId="2321679081" sldId="431"/>
            <ac:picMk id="17" creationId="{1B6C1C96-A982-1D90-BDDD-F5FEA1D83F06}"/>
          </ac:picMkLst>
        </pc:picChg>
        <pc:picChg chg="add mod">
          <ac:chgData name="Clements, William" userId="cbdb0636-a496-422a-8d40-98c53d494d26" providerId="ADAL" clId="{9080A587-D9EA-D54F-9317-BA32D0711F26}" dt="2022-10-27T15:35:00.165" v="1239"/>
          <ac:picMkLst>
            <pc:docMk/>
            <pc:sldMk cId="2321679081" sldId="431"/>
            <ac:picMk id="18" creationId="{590A8E64-B253-D6B3-5E62-1F21FB897FB5}"/>
          </ac:picMkLst>
        </pc:picChg>
        <pc:picChg chg="add mod">
          <ac:chgData name="Clements, William" userId="cbdb0636-a496-422a-8d40-98c53d494d26" providerId="ADAL" clId="{9080A587-D9EA-D54F-9317-BA32D0711F26}" dt="2022-10-27T15:36:25.155" v="1259"/>
          <ac:picMkLst>
            <pc:docMk/>
            <pc:sldMk cId="2321679081" sldId="431"/>
            <ac:picMk id="20" creationId="{C4BD92C7-C060-1E0F-C2F4-A7992C5D2BD5}"/>
          </ac:picMkLst>
        </pc:picChg>
        <pc:picChg chg="add mod">
          <ac:chgData name="Clements, William" userId="cbdb0636-a496-422a-8d40-98c53d494d26" providerId="ADAL" clId="{9080A587-D9EA-D54F-9317-BA32D0711F26}" dt="2022-10-27T15:36:25.155" v="1259"/>
          <ac:picMkLst>
            <pc:docMk/>
            <pc:sldMk cId="2321679081" sldId="431"/>
            <ac:picMk id="21" creationId="{7146821B-27E9-82EC-56E0-BCB0A3965121}"/>
          </ac:picMkLst>
        </pc:picChg>
        <pc:picChg chg="add mod">
          <ac:chgData name="Clements, William" userId="cbdb0636-a496-422a-8d40-98c53d494d26" providerId="ADAL" clId="{9080A587-D9EA-D54F-9317-BA32D0711F26}" dt="2022-10-27T15:36:25.155" v="1259"/>
          <ac:picMkLst>
            <pc:docMk/>
            <pc:sldMk cId="2321679081" sldId="431"/>
            <ac:picMk id="23" creationId="{A16527F6-CA08-C86B-90EE-B4172B55E215}"/>
          </ac:picMkLst>
        </pc:picChg>
        <pc:cxnChg chg="add del mod">
          <ac:chgData name="Clements, William" userId="cbdb0636-a496-422a-8d40-98c53d494d26" providerId="ADAL" clId="{9080A587-D9EA-D54F-9317-BA32D0711F26}" dt="2022-10-26T23:00:13.872" v="846" actId="478"/>
          <ac:cxnSpMkLst>
            <pc:docMk/>
            <pc:sldMk cId="2321679081" sldId="431"/>
            <ac:cxnSpMk id="34" creationId="{0AD97163-937B-AEA5-7643-EC8C76C19C26}"/>
          </ac:cxnSpMkLst>
        </pc:cxnChg>
        <pc:cxnChg chg="add del mod">
          <ac:chgData name="Clements, William" userId="cbdb0636-a496-422a-8d40-98c53d494d26" providerId="ADAL" clId="{9080A587-D9EA-D54F-9317-BA32D0711F26}" dt="2022-10-26T23:00:14.744" v="847" actId="478"/>
          <ac:cxnSpMkLst>
            <pc:docMk/>
            <pc:sldMk cId="2321679081" sldId="431"/>
            <ac:cxnSpMk id="37" creationId="{3F65282A-8D8A-B863-D24D-3EDD836E37B9}"/>
          </ac:cxnSpMkLst>
        </pc:cxnChg>
        <pc:cxnChg chg="add del mod">
          <ac:chgData name="Clements, William" userId="cbdb0636-a496-422a-8d40-98c53d494d26" providerId="ADAL" clId="{9080A587-D9EA-D54F-9317-BA32D0711F26}" dt="2022-10-26T23:00:15.560" v="848" actId="478"/>
          <ac:cxnSpMkLst>
            <pc:docMk/>
            <pc:sldMk cId="2321679081" sldId="431"/>
            <ac:cxnSpMk id="40" creationId="{72682162-36C9-1CD0-E127-CF7BFCBDD73B}"/>
          </ac:cxnSpMkLst>
        </pc:cxnChg>
        <pc:cxnChg chg="add del mod">
          <ac:chgData name="Clements, William" userId="cbdb0636-a496-422a-8d40-98c53d494d26" providerId="ADAL" clId="{9080A587-D9EA-D54F-9317-BA32D0711F26}" dt="2022-10-26T23:00:12.044" v="845" actId="478"/>
          <ac:cxnSpMkLst>
            <pc:docMk/>
            <pc:sldMk cId="2321679081" sldId="431"/>
            <ac:cxnSpMk id="43" creationId="{4BA8B536-EB02-B980-E103-85D951BB5260}"/>
          </ac:cxnSpMkLst>
        </pc:cxnChg>
        <pc:cxnChg chg="add del mod">
          <ac:chgData name="Clements, William" userId="cbdb0636-a496-422a-8d40-98c53d494d26" providerId="ADAL" clId="{9080A587-D9EA-D54F-9317-BA32D0711F26}" dt="2022-10-26T23:00:12.044" v="845" actId="478"/>
          <ac:cxnSpMkLst>
            <pc:docMk/>
            <pc:sldMk cId="2321679081" sldId="431"/>
            <ac:cxnSpMk id="46" creationId="{C2B61DDC-4472-B1E0-614B-BD56B629A568}"/>
          </ac:cxnSpMkLst>
        </pc:cxnChg>
        <pc:cxnChg chg="add del mod">
          <ac:chgData name="Clements, William" userId="cbdb0636-a496-422a-8d40-98c53d494d26" providerId="ADAL" clId="{9080A587-D9EA-D54F-9317-BA32D0711F26}" dt="2022-10-26T23:00:12.044" v="845" actId="478"/>
          <ac:cxnSpMkLst>
            <pc:docMk/>
            <pc:sldMk cId="2321679081" sldId="431"/>
            <ac:cxnSpMk id="49" creationId="{F0FD63DA-25A1-6862-B70C-23D6A56230F6}"/>
          </ac:cxnSpMkLst>
        </pc:cxnChg>
        <pc:cxnChg chg="add del mod">
          <ac:chgData name="Clements, William" userId="cbdb0636-a496-422a-8d40-98c53d494d26" providerId="ADAL" clId="{9080A587-D9EA-D54F-9317-BA32D0711F26}" dt="2022-10-26T23:00:12.044" v="845" actId="478"/>
          <ac:cxnSpMkLst>
            <pc:docMk/>
            <pc:sldMk cId="2321679081" sldId="431"/>
            <ac:cxnSpMk id="52" creationId="{ABA3C4AE-7A55-10B0-D945-77807300A554}"/>
          </ac:cxnSpMkLst>
        </pc:cxnChg>
        <pc:cxnChg chg="add del mod">
          <ac:chgData name="Clements, William" userId="cbdb0636-a496-422a-8d40-98c53d494d26" providerId="ADAL" clId="{9080A587-D9EA-D54F-9317-BA32D0711F26}" dt="2022-10-26T23:00:12.044" v="845" actId="478"/>
          <ac:cxnSpMkLst>
            <pc:docMk/>
            <pc:sldMk cId="2321679081" sldId="431"/>
            <ac:cxnSpMk id="55" creationId="{0A84576C-3CA1-6FB8-69A7-798FB64282E8}"/>
          </ac:cxnSpMkLst>
        </pc:cxnChg>
        <pc:cxnChg chg="add del mod">
          <ac:chgData name="Clements, William" userId="cbdb0636-a496-422a-8d40-98c53d494d26" providerId="ADAL" clId="{9080A587-D9EA-D54F-9317-BA32D0711F26}" dt="2022-10-26T23:00:12.044" v="845" actId="478"/>
          <ac:cxnSpMkLst>
            <pc:docMk/>
            <pc:sldMk cId="2321679081" sldId="431"/>
            <ac:cxnSpMk id="58" creationId="{36F90F9E-05B2-1441-7703-DBD44C749715}"/>
          </ac:cxnSpMkLst>
        </pc:cxnChg>
        <pc:cxnChg chg="add del mod">
          <ac:chgData name="Clements, William" userId="cbdb0636-a496-422a-8d40-98c53d494d26" providerId="ADAL" clId="{9080A587-D9EA-D54F-9317-BA32D0711F26}" dt="2022-10-26T23:00:12.044" v="845" actId="478"/>
          <ac:cxnSpMkLst>
            <pc:docMk/>
            <pc:sldMk cId="2321679081" sldId="431"/>
            <ac:cxnSpMk id="61" creationId="{697A7D36-AE8F-BC0B-315A-ECC19C154521}"/>
          </ac:cxnSpMkLst>
        </pc:cxnChg>
        <pc:cxnChg chg="add del mod">
          <ac:chgData name="Clements, William" userId="cbdb0636-a496-422a-8d40-98c53d494d26" providerId="ADAL" clId="{9080A587-D9EA-D54F-9317-BA32D0711F26}" dt="2022-10-26T23:00:12.044" v="845" actId="478"/>
          <ac:cxnSpMkLst>
            <pc:docMk/>
            <pc:sldMk cId="2321679081" sldId="431"/>
            <ac:cxnSpMk id="64" creationId="{74332E1F-BE4F-FC58-760B-18BEC37A58AD}"/>
          </ac:cxnSpMkLst>
        </pc:cxnChg>
        <pc:cxnChg chg="add del mod">
          <ac:chgData name="Clements, William" userId="cbdb0636-a496-422a-8d40-98c53d494d26" providerId="ADAL" clId="{9080A587-D9EA-D54F-9317-BA32D0711F26}" dt="2022-10-26T23:00:12.044" v="845" actId="478"/>
          <ac:cxnSpMkLst>
            <pc:docMk/>
            <pc:sldMk cId="2321679081" sldId="431"/>
            <ac:cxnSpMk id="67" creationId="{16A350C2-74C1-734C-14AD-FFF6C1B6D0E0}"/>
          </ac:cxnSpMkLst>
        </pc:cxnChg>
        <pc:cxnChg chg="add del mod">
          <ac:chgData name="Clements, William" userId="cbdb0636-a496-422a-8d40-98c53d494d26" providerId="ADAL" clId="{9080A587-D9EA-D54F-9317-BA32D0711F26}" dt="2022-10-26T23:00:16.888" v="849" actId="478"/>
          <ac:cxnSpMkLst>
            <pc:docMk/>
            <pc:sldMk cId="2321679081" sldId="431"/>
            <ac:cxnSpMk id="72" creationId="{FF0F92B6-5394-D63A-35B2-14276C046883}"/>
          </ac:cxnSpMkLst>
        </pc:cxnChg>
      </pc:sldChg>
      <pc:sldChg chg="addSp modSp new mod">
        <pc:chgData name="Clements, William" userId="cbdb0636-a496-422a-8d40-98c53d494d26" providerId="ADAL" clId="{9080A587-D9EA-D54F-9317-BA32D0711F26}" dt="2022-10-26T22:51:39.650" v="685" actId="5793"/>
        <pc:sldMkLst>
          <pc:docMk/>
          <pc:sldMk cId="3921495731" sldId="432"/>
        </pc:sldMkLst>
        <pc:spChg chg="mod">
          <ac:chgData name="Clements, William" userId="cbdb0636-a496-422a-8d40-98c53d494d26" providerId="ADAL" clId="{9080A587-D9EA-D54F-9317-BA32D0711F26}" dt="2022-10-26T22:51:39.650" v="685" actId="5793"/>
          <ac:spMkLst>
            <pc:docMk/>
            <pc:sldMk cId="3921495731" sldId="432"/>
            <ac:spMk id="3" creationId="{374860C6-D55F-C2B9-C749-737509776547}"/>
          </ac:spMkLst>
        </pc:spChg>
        <pc:spChg chg="mod">
          <ac:chgData name="Clements, William" userId="cbdb0636-a496-422a-8d40-98c53d494d26" providerId="ADAL" clId="{9080A587-D9EA-D54F-9317-BA32D0711F26}" dt="2022-10-26T22:50:29.673" v="600" actId="27636"/>
          <ac:spMkLst>
            <pc:docMk/>
            <pc:sldMk cId="3921495731" sldId="432"/>
            <ac:spMk id="4" creationId="{C19B5848-08C3-EB05-EB94-5BB6553F7D7F}"/>
          </ac:spMkLst>
        </pc:spChg>
        <pc:picChg chg="add mod">
          <ac:chgData name="Clements, William" userId="cbdb0636-a496-422a-8d40-98c53d494d26" providerId="ADAL" clId="{9080A587-D9EA-D54F-9317-BA32D0711F26}" dt="2022-10-26T22:49:15.508" v="469" actId="1076"/>
          <ac:picMkLst>
            <pc:docMk/>
            <pc:sldMk cId="3921495731" sldId="432"/>
            <ac:picMk id="5" creationId="{16EBFC1C-816F-6A2F-E0CD-841B12D59413}"/>
          </ac:picMkLst>
        </pc:picChg>
      </pc:sldChg>
      <pc:sldChg chg="new del">
        <pc:chgData name="Clements, William" userId="cbdb0636-a496-422a-8d40-98c53d494d26" providerId="ADAL" clId="{9080A587-D9EA-D54F-9317-BA32D0711F26}" dt="2022-10-26T22:59:55.355" v="842" actId="680"/>
        <pc:sldMkLst>
          <pc:docMk/>
          <pc:sldMk cId="2433552261" sldId="433"/>
        </pc:sldMkLst>
      </pc:sldChg>
      <pc:sldChg chg="addSp delSp modSp add mod">
        <pc:chgData name="Clements, William" userId="cbdb0636-a496-422a-8d40-98c53d494d26" providerId="ADAL" clId="{9080A587-D9EA-D54F-9317-BA32D0711F26}" dt="2022-10-27T15:36:32.723" v="1261"/>
        <pc:sldMkLst>
          <pc:docMk/>
          <pc:sldMk cId="3251296715" sldId="433"/>
        </pc:sldMkLst>
        <pc:spChg chg="add del mod">
          <ac:chgData name="Clements, William" userId="cbdb0636-a496-422a-8d40-98c53d494d26" providerId="ADAL" clId="{9080A587-D9EA-D54F-9317-BA32D0711F26}" dt="2022-10-26T23:00:47.959" v="855"/>
          <ac:spMkLst>
            <pc:docMk/>
            <pc:sldMk cId="3251296715" sldId="433"/>
            <ac:spMk id="17" creationId="{E1EAB085-56AF-97EB-649A-0E71F02A3C20}"/>
          </ac:spMkLst>
        </pc:spChg>
        <pc:spChg chg="add del mod">
          <ac:chgData name="Clements, William" userId="cbdb0636-a496-422a-8d40-98c53d494d26" providerId="ADAL" clId="{9080A587-D9EA-D54F-9317-BA32D0711F26}" dt="2022-10-26T23:00:47.959" v="855"/>
          <ac:spMkLst>
            <pc:docMk/>
            <pc:sldMk cId="3251296715" sldId="433"/>
            <ac:spMk id="19" creationId="{8D72C852-3AB1-28C3-8383-B40E681FC48F}"/>
          </ac:spMkLst>
        </pc:spChg>
        <pc:spChg chg="add del">
          <ac:chgData name="Clements, William" userId="cbdb0636-a496-422a-8d40-98c53d494d26" providerId="ADAL" clId="{9080A587-D9EA-D54F-9317-BA32D0711F26}" dt="2022-10-26T23:01:09.153" v="860" actId="478"/>
          <ac:spMkLst>
            <pc:docMk/>
            <pc:sldMk cId="3251296715" sldId="433"/>
            <ac:spMk id="22" creationId="{86CE3CE0-5616-0E5B-8308-BDF202D78553}"/>
          </ac:spMkLst>
        </pc:spChg>
        <pc:spChg chg="add del">
          <ac:chgData name="Clements, William" userId="cbdb0636-a496-422a-8d40-98c53d494d26" providerId="ADAL" clId="{9080A587-D9EA-D54F-9317-BA32D0711F26}" dt="2022-10-26T23:01:09.153" v="860" actId="478"/>
          <ac:spMkLst>
            <pc:docMk/>
            <pc:sldMk cId="3251296715" sldId="433"/>
            <ac:spMk id="23" creationId="{C2A66CC3-2D26-16FF-62EC-06565F5FF951}"/>
          </ac:spMkLst>
        </pc:spChg>
        <pc:spChg chg="add del">
          <ac:chgData name="Clements, William" userId="cbdb0636-a496-422a-8d40-98c53d494d26" providerId="ADAL" clId="{9080A587-D9EA-D54F-9317-BA32D0711F26}" dt="2022-10-26T23:01:09.153" v="860" actId="478"/>
          <ac:spMkLst>
            <pc:docMk/>
            <pc:sldMk cId="3251296715" sldId="433"/>
            <ac:spMk id="24" creationId="{B42C8D3C-50E8-8002-EA44-F05DC73AC64F}"/>
          </ac:spMkLst>
        </pc:spChg>
        <pc:spChg chg="add del">
          <ac:chgData name="Clements, William" userId="cbdb0636-a496-422a-8d40-98c53d494d26" providerId="ADAL" clId="{9080A587-D9EA-D54F-9317-BA32D0711F26}" dt="2022-10-26T23:01:09.153" v="860" actId="478"/>
          <ac:spMkLst>
            <pc:docMk/>
            <pc:sldMk cId="3251296715" sldId="433"/>
            <ac:spMk id="25" creationId="{A54A9D53-C9BE-7173-8A55-BFB0E5F962C5}"/>
          </ac:spMkLst>
        </pc:spChg>
        <pc:spChg chg="mod">
          <ac:chgData name="Clements, William" userId="cbdb0636-a496-422a-8d40-98c53d494d26" providerId="ADAL" clId="{9080A587-D9EA-D54F-9317-BA32D0711F26}" dt="2022-10-26T23:03:00.112" v="880"/>
          <ac:spMkLst>
            <pc:docMk/>
            <pc:sldMk cId="3251296715" sldId="433"/>
            <ac:spMk id="32" creationId="{D1A25006-85CF-8574-B28E-57C10B6177CF}"/>
          </ac:spMkLst>
        </pc:spChg>
        <pc:spChg chg="add mod">
          <ac:chgData name="Clements, William" userId="cbdb0636-a496-422a-8d40-98c53d494d26" providerId="ADAL" clId="{9080A587-D9EA-D54F-9317-BA32D0711F26}" dt="2022-10-27T15:36:32.723" v="1261"/>
          <ac:spMkLst>
            <pc:docMk/>
            <pc:sldMk cId="3251296715" sldId="433"/>
            <ac:spMk id="34" creationId="{124256A7-3A81-E704-F378-567462CF85FA}"/>
          </ac:spMkLst>
        </pc:spChg>
        <pc:spChg chg="add mod">
          <ac:chgData name="Clements, William" userId="cbdb0636-a496-422a-8d40-98c53d494d26" providerId="ADAL" clId="{9080A587-D9EA-D54F-9317-BA32D0711F26}" dt="2022-10-27T15:36:32.723" v="1261"/>
          <ac:spMkLst>
            <pc:docMk/>
            <pc:sldMk cId="3251296715" sldId="433"/>
            <ac:spMk id="36" creationId="{B0D22577-363C-603B-8A46-DCBC5D705C78}"/>
          </ac:spMkLst>
        </pc:spChg>
        <pc:spChg chg="del">
          <ac:chgData name="Clements, William" userId="cbdb0636-a496-422a-8d40-98c53d494d26" providerId="ADAL" clId="{9080A587-D9EA-D54F-9317-BA32D0711F26}" dt="2022-10-27T15:36:32.368" v="1260" actId="478"/>
          <ac:spMkLst>
            <pc:docMk/>
            <pc:sldMk cId="3251296715" sldId="433"/>
            <ac:spMk id="75" creationId="{9A5F96D9-39B3-6424-39FC-5BF1BAAADE96}"/>
          </ac:spMkLst>
        </pc:spChg>
        <pc:picChg chg="del">
          <ac:chgData name="Clements, William" userId="cbdb0636-a496-422a-8d40-98c53d494d26" providerId="ADAL" clId="{9080A587-D9EA-D54F-9317-BA32D0711F26}" dt="2022-10-27T15:36:32.368" v="1260" actId="478"/>
          <ac:picMkLst>
            <pc:docMk/>
            <pc:sldMk cId="3251296715" sldId="433"/>
            <ac:picMk id="2" creationId="{F9885400-E445-7E88-BAD9-32946D2E4DF0}"/>
          </ac:picMkLst>
        </pc:picChg>
        <pc:picChg chg="del">
          <ac:chgData name="Clements, William" userId="cbdb0636-a496-422a-8d40-98c53d494d26" providerId="ADAL" clId="{9080A587-D9EA-D54F-9317-BA32D0711F26}" dt="2022-10-27T15:36:32.368" v="1260" actId="478"/>
          <ac:picMkLst>
            <pc:docMk/>
            <pc:sldMk cId="3251296715" sldId="433"/>
            <ac:picMk id="4" creationId="{EE125F3A-E84A-4093-1B53-C68976C65F30}"/>
          </ac:picMkLst>
        </pc:picChg>
        <pc:picChg chg="add mod">
          <ac:chgData name="Clements, William" userId="cbdb0636-a496-422a-8d40-98c53d494d26" providerId="ADAL" clId="{9080A587-D9EA-D54F-9317-BA32D0711F26}" dt="2022-10-27T15:36:32.723" v="1261"/>
          <ac:picMkLst>
            <pc:docMk/>
            <pc:sldMk cId="3251296715" sldId="433"/>
            <ac:picMk id="17" creationId="{B78E8557-CDE7-A230-2C1F-B4FD75A8E4D4}"/>
          </ac:picMkLst>
        </pc:picChg>
        <pc:picChg chg="add mod">
          <ac:chgData name="Clements, William" userId="cbdb0636-a496-422a-8d40-98c53d494d26" providerId="ADAL" clId="{9080A587-D9EA-D54F-9317-BA32D0711F26}" dt="2022-10-27T15:36:32.723" v="1261"/>
          <ac:picMkLst>
            <pc:docMk/>
            <pc:sldMk cId="3251296715" sldId="433"/>
            <ac:picMk id="19" creationId="{E55DA2D7-041B-1D97-E118-8ED1DA89ED60}"/>
          </ac:picMkLst>
        </pc:picChg>
        <pc:picChg chg="add mod">
          <ac:chgData name="Clements, William" userId="cbdb0636-a496-422a-8d40-98c53d494d26" providerId="ADAL" clId="{9080A587-D9EA-D54F-9317-BA32D0711F26}" dt="2022-10-27T15:36:32.723" v="1261"/>
          <ac:picMkLst>
            <pc:docMk/>
            <pc:sldMk cId="3251296715" sldId="433"/>
            <ac:picMk id="35" creationId="{0394284D-4EAB-DAFA-BD60-4C4BDD9CEF94}"/>
          </ac:picMkLst>
        </pc:picChg>
        <pc:cxnChg chg="del mod">
          <ac:chgData name="Clements, William" userId="cbdb0636-a496-422a-8d40-98c53d494d26" providerId="ADAL" clId="{9080A587-D9EA-D54F-9317-BA32D0711F26}" dt="2022-10-26T23:00:22.609" v="850" actId="478"/>
          <ac:cxnSpMkLst>
            <pc:docMk/>
            <pc:sldMk cId="3251296715" sldId="433"/>
            <ac:cxnSpMk id="34" creationId="{0AD97163-937B-AEA5-7643-EC8C76C19C26}"/>
          </ac:cxnSpMkLst>
        </pc:cxnChg>
        <pc:cxnChg chg="del mod">
          <ac:chgData name="Clements, William" userId="cbdb0636-a496-422a-8d40-98c53d494d26" providerId="ADAL" clId="{9080A587-D9EA-D54F-9317-BA32D0711F26}" dt="2022-10-26T23:00:23.861" v="851" actId="478"/>
          <ac:cxnSpMkLst>
            <pc:docMk/>
            <pc:sldMk cId="3251296715" sldId="433"/>
            <ac:cxnSpMk id="37" creationId="{3F65282A-8D8A-B863-D24D-3EDD836E37B9}"/>
          </ac:cxnSpMkLst>
        </pc:cxnChg>
        <pc:cxnChg chg="del mod">
          <ac:chgData name="Clements, William" userId="cbdb0636-a496-422a-8d40-98c53d494d26" providerId="ADAL" clId="{9080A587-D9EA-D54F-9317-BA32D0711F26}" dt="2022-10-26T23:00:24.682" v="852" actId="478"/>
          <ac:cxnSpMkLst>
            <pc:docMk/>
            <pc:sldMk cId="3251296715" sldId="433"/>
            <ac:cxnSpMk id="40" creationId="{72682162-36C9-1CD0-E127-CF7BFCBDD73B}"/>
          </ac:cxnSpMkLst>
        </pc:cxnChg>
        <pc:cxnChg chg="del mod">
          <ac:chgData name="Clements, William" userId="cbdb0636-a496-422a-8d40-98c53d494d26" providerId="ADAL" clId="{9080A587-D9EA-D54F-9317-BA32D0711F26}" dt="2022-10-26T23:01:00.588" v="858" actId="478"/>
          <ac:cxnSpMkLst>
            <pc:docMk/>
            <pc:sldMk cId="3251296715" sldId="433"/>
            <ac:cxnSpMk id="43" creationId="{4BA8B536-EB02-B980-E103-85D951BB5260}"/>
          </ac:cxnSpMkLst>
        </pc:cxnChg>
        <pc:cxnChg chg="del mod">
          <ac:chgData name="Clements, William" userId="cbdb0636-a496-422a-8d40-98c53d494d26" providerId="ADAL" clId="{9080A587-D9EA-D54F-9317-BA32D0711F26}" dt="2022-10-26T23:01:00.588" v="858" actId="478"/>
          <ac:cxnSpMkLst>
            <pc:docMk/>
            <pc:sldMk cId="3251296715" sldId="433"/>
            <ac:cxnSpMk id="46" creationId="{C2B61DDC-4472-B1E0-614B-BD56B629A568}"/>
          </ac:cxnSpMkLst>
        </pc:cxnChg>
        <pc:cxnChg chg="del mod">
          <ac:chgData name="Clements, William" userId="cbdb0636-a496-422a-8d40-98c53d494d26" providerId="ADAL" clId="{9080A587-D9EA-D54F-9317-BA32D0711F26}" dt="2022-10-26T23:01:00.588" v="858" actId="478"/>
          <ac:cxnSpMkLst>
            <pc:docMk/>
            <pc:sldMk cId="3251296715" sldId="433"/>
            <ac:cxnSpMk id="49" creationId="{F0FD63DA-25A1-6862-B70C-23D6A56230F6}"/>
          </ac:cxnSpMkLst>
        </pc:cxnChg>
        <pc:cxnChg chg="del mod">
          <ac:chgData name="Clements, William" userId="cbdb0636-a496-422a-8d40-98c53d494d26" providerId="ADAL" clId="{9080A587-D9EA-D54F-9317-BA32D0711F26}" dt="2022-10-26T23:01:00.588" v="858" actId="478"/>
          <ac:cxnSpMkLst>
            <pc:docMk/>
            <pc:sldMk cId="3251296715" sldId="433"/>
            <ac:cxnSpMk id="52" creationId="{ABA3C4AE-7A55-10B0-D945-77807300A554}"/>
          </ac:cxnSpMkLst>
        </pc:cxnChg>
        <pc:cxnChg chg="del mod">
          <ac:chgData name="Clements, William" userId="cbdb0636-a496-422a-8d40-98c53d494d26" providerId="ADAL" clId="{9080A587-D9EA-D54F-9317-BA32D0711F26}" dt="2022-10-26T23:01:00.588" v="858" actId="478"/>
          <ac:cxnSpMkLst>
            <pc:docMk/>
            <pc:sldMk cId="3251296715" sldId="433"/>
            <ac:cxnSpMk id="55" creationId="{0A84576C-3CA1-6FB8-69A7-798FB64282E8}"/>
          </ac:cxnSpMkLst>
        </pc:cxnChg>
        <pc:cxnChg chg="add del mod">
          <ac:chgData name="Clements, William" userId="cbdb0636-a496-422a-8d40-98c53d494d26" providerId="ADAL" clId="{9080A587-D9EA-D54F-9317-BA32D0711F26}" dt="2022-10-26T23:01:12.906" v="861" actId="478"/>
          <ac:cxnSpMkLst>
            <pc:docMk/>
            <pc:sldMk cId="3251296715" sldId="433"/>
            <ac:cxnSpMk id="58" creationId="{36F90F9E-05B2-1441-7703-DBD44C749715}"/>
          </ac:cxnSpMkLst>
        </pc:cxnChg>
        <pc:cxnChg chg="add del mod">
          <ac:chgData name="Clements, William" userId="cbdb0636-a496-422a-8d40-98c53d494d26" providerId="ADAL" clId="{9080A587-D9EA-D54F-9317-BA32D0711F26}" dt="2022-10-26T23:01:15.234" v="864" actId="478"/>
          <ac:cxnSpMkLst>
            <pc:docMk/>
            <pc:sldMk cId="3251296715" sldId="433"/>
            <ac:cxnSpMk id="61" creationId="{697A7D36-AE8F-BC0B-315A-ECC19C154521}"/>
          </ac:cxnSpMkLst>
        </pc:cxnChg>
        <pc:cxnChg chg="add del mod">
          <ac:chgData name="Clements, William" userId="cbdb0636-a496-422a-8d40-98c53d494d26" providerId="ADAL" clId="{9080A587-D9EA-D54F-9317-BA32D0711F26}" dt="2022-10-26T23:01:14.698" v="863" actId="478"/>
          <ac:cxnSpMkLst>
            <pc:docMk/>
            <pc:sldMk cId="3251296715" sldId="433"/>
            <ac:cxnSpMk id="64" creationId="{74332E1F-BE4F-FC58-760B-18BEC37A58AD}"/>
          </ac:cxnSpMkLst>
        </pc:cxnChg>
        <pc:cxnChg chg="add del mod">
          <ac:chgData name="Clements, William" userId="cbdb0636-a496-422a-8d40-98c53d494d26" providerId="ADAL" clId="{9080A587-D9EA-D54F-9317-BA32D0711F26}" dt="2022-10-26T23:01:14.098" v="862" actId="478"/>
          <ac:cxnSpMkLst>
            <pc:docMk/>
            <pc:sldMk cId="3251296715" sldId="433"/>
            <ac:cxnSpMk id="67" creationId="{16A350C2-74C1-734C-14AD-FFF6C1B6D0E0}"/>
          </ac:cxnSpMkLst>
        </pc:cxnChg>
        <pc:cxnChg chg="del mod">
          <ac:chgData name="Clements, William" userId="cbdb0636-a496-422a-8d40-98c53d494d26" providerId="ADAL" clId="{9080A587-D9EA-D54F-9317-BA32D0711F26}" dt="2022-10-26T23:01:16.490" v="865" actId="478"/>
          <ac:cxnSpMkLst>
            <pc:docMk/>
            <pc:sldMk cId="3251296715" sldId="433"/>
            <ac:cxnSpMk id="72" creationId="{FF0F92B6-5394-D63A-35B2-14276C046883}"/>
          </ac:cxnSpMkLst>
        </pc:cxnChg>
      </pc:sldChg>
      <pc:sldChg chg="addSp delSp modSp add mod">
        <pc:chgData name="Clements, William" userId="cbdb0636-a496-422a-8d40-98c53d494d26" providerId="ADAL" clId="{9080A587-D9EA-D54F-9317-BA32D0711F26}" dt="2022-10-27T15:42:43.659" v="1483" actId="14100"/>
        <pc:sldMkLst>
          <pc:docMk/>
          <pc:sldMk cId="3282661180" sldId="434"/>
        </pc:sldMkLst>
        <pc:spChg chg="mod">
          <ac:chgData name="Clements, William" userId="cbdb0636-a496-422a-8d40-98c53d494d26" providerId="ADAL" clId="{9080A587-D9EA-D54F-9317-BA32D0711F26}" dt="2022-10-26T23:03:03.886" v="881"/>
          <ac:spMkLst>
            <pc:docMk/>
            <pc:sldMk cId="3282661180" sldId="434"/>
            <ac:spMk id="32" creationId="{D1A25006-85CF-8574-B28E-57C10B6177CF}"/>
          </ac:spMkLst>
        </pc:spChg>
        <pc:spChg chg="add mod">
          <ac:chgData name="Clements, William" userId="cbdb0636-a496-422a-8d40-98c53d494d26" providerId="ADAL" clId="{9080A587-D9EA-D54F-9317-BA32D0711F26}" dt="2022-10-27T15:36:39.166" v="1263"/>
          <ac:spMkLst>
            <pc:docMk/>
            <pc:sldMk cId="3282661180" sldId="434"/>
            <ac:spMk id="35" creationId="{EEF388FF-E78F-D9EC-5AFA-3E5263E5D896}"/>
          </ac:spMkLst>
        </pc:spChg>
        <pc:spChg chg="add mod">
          <ac:chgData name="Clements, William" userId="cbdb0636-a496-422a-8d40-98c53d494d26" providerId="ADAL" clId="{9080A587-D9EA-D54F-9317-BA32D0711F26}" dt="2022-10-27T15:36:39.166" v="1263"/>
          <ac:spMkLst>
            <pc:docMk/>
            <pc:sldMk cId="3282661180" sldId="434"/>
            <ac:spMk id="38" creationId="{EA633A66-4CDF-B831-D458-4B8C54781AC2}"/>
          </ac:spMkLst>
        </pc:spChg>
        <pc:spChg chg="del">
          <ac:chgData name="Clements, William" userId="cbdb0636-a496-422a-8d40-98c53d494d26" providerId="ADAL" clId="{9080A587-D9EA-D54F-9317-BA32D0711F26}" dt="2022-10-27T15:36:38.754" v="1262" actId="478"/>
          <ac:spMkLst>
            <pc:docMk/>
            <pc:sldMk cId="3282661180" sldId="434"/>
            <ac:spMk id="75" creationId="{9A5F96D9-39B3-6424-39FC-5BF1BAAADE96}"/>
          </ac:spMkLst>
        </pc:spChg>
        <pc:picChg chg="del">
          <ac:chgData name="Clements, William" userId="cbdb0636-a496-422a-8d40-98c53d494d26" providerId="ADAL" clId="{9080A587-D9EA-D54F-9317-BA32D0711F26}" dt="2022-10-27T15:36:38.754" v="1262" actId="478"/>
          <ac:picMkLst>
            <pc:docMk/>
            <pc:sldMk cId="3282661180" sldId="434"/>
            <ac:picMk id="2" creationId="{F9885400-E445-7E88-BAD9-32946D2E4DF0}"/>
          </ac:picMkLst>
        </pc:picChg>
        <pc:picChg chg="del">
          <ac:chgData name="Clements, William" userId="cbdb0636-a496-422a-8d40-98c53d494d26" providerId="ADAL" clId="{9080A587-D9EA-D54F-9317-BA32D0711F26}" dt="2022-10-27T15:36:38.754" v="1262" actId="478"/>
          <ac:picMkLst>
            <pc:docMk/>
            <pc:sldMk cId="3282661180" sldId="434"/>
            <ac:picMk id="4" creationId="{EE125F3A-E84A-4093-1B53-C68976C65F30}"/>
          </ac:picMkLst>
        </pc:picChg>
        <pc:picChg chg="add mod">
          <ac:chgData name="Clements, William" userId="cbdb0636-a496-422a-8d40-98c53d494d26" providerId="ADAL" clId="{9080A587-D9EA-D54F-9317-BA32D0711F26}" dt="2022-10-27T15:36:39.166" v="1263"/>
          <ac:picMkLst>
            <pc:docMk/>
            <pc:sldMk cId="3282661180" sldId="434"/>
            <ac:picMk id="17" creationId="{F5F72961-B2B7-7422-6B3E-57E45F1C8B57}"/>
          </ac:picMkLst>
        </pc:picChg>
        <pc:picChg chg="add mod">
          <ac:chgData name="Clements, William" userId="cbdb0636-a496-422a-8d40-98c53d494d26" providerId="ADAL" clId="{9080A587-D9EA-D54F-9317-BA32D0711F26}" dt="2022-10-27T15:36:39.166" v="1263"/>
          <ac:picMkLst>
            <pc:docMk/>
            <pc:sldMk cId="3282661180" sldId="434"/>
            <ac:picMk id="19" creationId="{8F3A2EEE-B3AF-8F6E-4523-68D67DF79A82}"/>
          </ac:picMkLst>
        </pc:picChg>
        <pc:picChg chg="add mod">
          <ac:chgData name="Clements, William" userId="cbdb0636-a496-422a-8d40-98c53d494d26" providerId="ADAL" clId="{9080A587-D9EA-D54F-9317-BA32D0711F26}" dt="2022-10-27T15:36:39.166" v="1263"/>
          <ac:picMkLst>
            <pc:docMk/>
            <pc:sldMk cId="3282661180" sldId="434"/>
            <ac:picMk id="36" creationId="{DE7EB42E-4E1D-2E31-63A0-B7932F98733B}"/>
          </ac:picMkLst>
        </pc:picChg>
        <pc:cxnChg chg="mod">
          <ac:chgData name="Clements, William" userId="cbdb0636-a496-422a-8d40-98c53d494d26" providerId="ADAL" clId="{9080A587-D9EA-D54F-9317-BA32D0711F26}" dt="2022-10-27T15:42:28.864" v="1481" actId="14100"/>
          <ac:cxnSpMkLst>
            <pc:docMk/>
            <pc:sldMk cId="3282661180" sldId="434"/>
            <ac:cxnSpMk id="43" creationId="{4BA8B536-EB02-B980-E103-85D951BB5260}"/>
          </ac:cxnSpMkLst>
        </pc:cxnChg>
        <pc:cxnChg chg="mod">
          <ac:chgData name="Clements, William" userId="cbdb0636-a496-422a-8d40-98c53d494d26" providerId="ADAL" clId="{9080A587-D9EA-D54F-9317-BA32D0711F26}" dt="2022-10-27T15:42:34.349" v="1482" actId="14100"/>
          <ac:cxnSpMkLst>
            <pc:docMk/>
            <pc:sldMk cId="3282661180" sldId="434"/>
            <ac:cxnSpMk id="46" creationId="{C2B61DDC-4472-B1E0-614B-BD56B629A568}"/>
          </ac:cxnSpMkLst>
        </pc:cxnChg>
        <pc:cxnChg chg="mod">
          <ac:chgData name="Clements, William" userId="cbdb0636-a496-422a-8d40-98c53d494d26" providerId="ADAL" clId="{9080A587-D9EA-D54F-9317-BA32D0711F26}" dt="2022-10-27T15:42:43.659" v="1483" actId="14100"/>
          <ac:cxnSpMkLst>
            <pc:docMk/>
            <pc:sldMk cId="3282661180" sldId="434"/>
            <ac:cxnSpMk id="58" creationId="{36F90F9E-05B2-1441-7703-DBD44C749715}"/>
          </ac:cxnSpMkLst>
        </pc:cxnChg>
      </pc:sldChg>
      <pc:sldChg chg="addSp modSp new mod modShow">
        <pc:chgData name="Clements, William" userId="cbdb0636-a496-422a-8d40-98c53d494d26" providerId="ADAL" clId="{9080A587-D9EA-D54F-9317-BA32D0711F26}" dt="2022-10-27T15:07:04.707" v="937" actId="1076"/>
        <pc:sldMkLst>
          <pc:docMk/>
          <pc:sldMk cId="3269304815" sldId="435"/>
        </pc:sldMkLst>
        <pc:picChg chg="add mod">
          <ac:chgData name="Clements, William" userId="cbdb0636-a496-422a-8d40-98c53d494d26" providerId="ADAL" clId="{9080A587-D9EA-D54F-9317-BA32D0711F26}" dt="2022-10-27T15:07:04.707" v="937" actId="1076"/>
          <ac:picMkLst>
            <pc:docMk/>
            <pc:sldMk cId="3269304815" sldId="435"/>
            <ac:picMk id="7" creationId="{3B4DEB18-E2EE-9FD8-4130-98DF23DF303B}"/>
          </ac:picMkLst>
        </pc:picChg>
      </pc:sldChg>
      <pc:sldChg chg="addSp delSp modSp add mod">
        <pc:chgData name="Clements, William" userId="cbdb0636-a496-422a-8d40-98c53d494d26" providerId="ADAL" clId="{9080A587-D9EA-D54F-9317-BA32D0711F26}" dt="2022-10-27T15:11:05.465" v="975" actId="1076"/>
        <pc:sldMkLst>
          <pc:docMk/>
          <pc:sldMk cId="2826495077" sldId="436"/>
        </pc:sldMkLst>
        <pc:spChg chg="add mod">
          <ac:chgData name="Clements, William" userId="cbdb0636-a496-422a-8d40-98c53d494d26" providerId="ADAL" clId="{9080A587-D9EA-D54F-9317-BA32D0711F26}" dt="2022-10-27T15:07:54.450" v="940"/>
          <ac:spMkLst>
            <pc:docMk/>
            <pc:sldMk cId="2826495077" sldId="436"/>
            <ac:spMk id="4" creationId="{AB7AE259-EE03-9B71-D816-8341D784F4AF}"/>
          </ac:spMkLst>
        </pc:spChg>
        <pc:spChg chg="add mod">
          <ac:chgData name="Clements, William" userId="cbdb0636-a496-422a-8d40-98c53d494d26" providerId="ADAL" clId="{9080A587-D9EA-D54F-9317-BA32D0711F26}" dt="2022-10-27T15:07:54.450" v="940"/>
          <ac:spMkLst>
            <pc:docMk/>
            <pc:sldMk cId="2826495077" sldId="436"/>
            <ac:spMk id="5" creationId="{20BCB11F-9D7A-785B-8B91-12D58FC9A8A6}"/>
          </ac:spMkLst>
        </pc:spChg>
        <pc:spChg chg="add del mod">
          <ac:chgData name="Clements, William" userId="cbdb0636-a496-422a-8d40-98c53d494d26" providerId="ADAL" clId="{9080A587-D9EA-D54F-9317-BA32D0711F26}" dt="2022-10-27T15:10:19.412" v="965" actId="478"/>
          <ac:spMkLst>
            <pc:docMk/>
            <pc:sldMk cId="2826495077" sldId="436"/>
            <ac:spMk id="9" creationId="{96F9DD30-6871-D00C-56CF-83C02147EF5F}"/>
          </ac:spMkLst>
        </pc:spChg>
        <pc:spChg chg="add del mod">
          <ac:chgData name="Clements, William" userId="cbdb0636-a496-422a-8d40-98c53d494d26" providerId="ADAL" clId="{9080A587-D9EA-D54F-9317-BA32D0711F26}" dt="2022-10-27T15:10:19.412" v="965" actId="478"/>
          <ac:spMkLst>
            <pc:docMk/>
            <pc:sldMk cId="2826495077" sldId="436"/>
            <ac:spMk id="10" creationId="{0B13E18E-783D-D544-2F8D-F01267E63AC7}"/>
          </ac:spMkLst>
        </pc:spChg>
        <pc:spChg chg="add del mod">
          <ac:chgData name="Clements, William" userId="cbdb0636-a496-422a-8d40-98c53d494d26" providerId="ADAL" clId="{9080A587-D9EA-D54F-9317-BA32D0711F26}" dt="2022-10-27T15:10:19.412" v="965" actId="478"/>
          <ac:spMkLst>
            <pc:docMk/>
            <pc:sldMk cId="2826495077" sldId="436"/>
            <ac:spMk id="11" creationId="{5371F021-DC86-EA20-6EEF-AEFA5F7A4876}"/>
          </ac:spMkLst>
        </pc:spChg>
        <pc:spChg chg="add del mod">
          <ac:chgData name="Clements, William" userId="cbdb0636-a496-422a-8d40-98c53d494d26" providerId="ADAL" clId="{9080A587-D9EA-D54F-9317-BA32D0711F26}" dt="2022-10-27T15:08:36.001" v="943" actId="478"/>
          <ac:spMkLst>
            <pc:docMk/>
            <pc:sldMk cId="2826495077" sldId="436"/>
            <ac:spMk id="12" creationId="{67660820-A226-C101-0B51-EEFA5A21317B}"/>
          </ac:spMkLst>
        </pc:spChg>
        <pc:spChg chg="add mod">
          <ac:chgData name="Clements, William" userId="cbdb0636-a496-422a-8d40-98c53d494d26" providerId="ADAL" clId="{9080A587-D9EA-D54F-9317-BA32D0711F26}" dt="2022-10-27T15:07:54.450" v="940"/>
          <ac:spMkLst>
            <pc:docMk/>
            <pc:sldMk cId="2826495077" sldId="436"/>
            <ac:spMk id="13" creationId="{FCAEC7EC-A209-2A1D-898D-3996E26A88A5}"/>
          </ac:spMkLst>
        </pc:spChg>
        <pc:spChg chg="add del mod">
          <ac:chgData name="Clements, William" userId="cbdb0636-a496-422a-8d40-98c53d494d26" providerId="ADAL" clId="{9080A587-D9EA-D54F-9317-BA32D0711F26}" dt="2022-10-27T15:10:19.412" v="965" actId="478"/>
          <ac:spMkLst>
            <pc:docMk/>
            <pc:sldMk cId="2826495077" sldId="436"/>
            <ac:spMk id="14" creationId="{D5086007-B2E6-E7F6-B542-8B43E766826B}"/>
          </ac:spMkLst>
        </pc:spChg>
        <pc:spChg chg="add del mod">
          <ac:chgData name="Clements, William" userId="cbdb0636-a496-422a-8d40-98c53d494d26" providerId="ADAL" clId="{9080A587-D9EA-D54F-9317-BA32D0711F26}" dt="2022-10-27T15:10:19.412" v="965" actId="478"/>
          <ac:spMkLst>
            <pc:docMk/>
            <pc:sldMk cId="2826495077" sldId="436"/>
            <ac:spMk id="15" creationId="{B79FDAF7-0C90-B4A9-CD78-AB0895D325EF}"/>
          </ac:spMkLst>
        </pc:spChg>
        <pc:spChg chg="add del mod">
          <ac:chgData name="Clements, William" userId="cbdb0636-a496-422a-8d40-98c53d494d26" providerId="ADAL" clId="{9080A587-D9EA-D54F-9317-BA32D0711F26}" dt="2022-10-27T15:10:19.412" v="965" actId="478"/>
          <ac:spMkLst>
            <pc:docMk/>
            <pc:sldMk cId="2826495077" sldId="436"/>
            <ac:spMk id="16" creationId="{C360D8E3-3078-F151-5D25-257FE0BEE815}"/>
          </ac:spMkLst>
        </pc:spChg>
        <pc:spChg chg="add del mod">
          <ac:chgData name="Clements, William" userId="cbdb0636-a496-422a-8d40-98c53d494d26" providerId="ADAL" clId="{9080A587-D9EA-D54F-9317-BA32D0711F26}" dt="2022-10-27T15:10:19.412" v="965" actId="478"/>
          <ac:spMkLst>
            <pc:docMk/>
            <pc:sldMk cId="2826495077" sldId="436"/>
            <ac:spMk id="17" creationId="{737B978B-5650-1715-2D9A-AE997A11BD0F}"/>
          </ac:spMkLst>
        </pc:spChg>
        <pc:spChg chg="add mod">
          <ac:chgData name="Clements, William" userId="cbdb0636-a496-422a-8d40-98c53d494d26" providerId="ADAL" clId="{9080A587-D9EA-D54F-9317-BA32D0711F26}" dt="2022-10-27T15:07:54.450" v="940"/>
          <ac:spMkLst>
            <pc:docMk/>
            <pc:sldMk cId="2826495077" sldId="436"/>
            <ac:spMk id="18" creationId="{CAB702D9-8AF9-F368-D99F-3E58BB3A1C3F}"/>
          </ac:spMkLst>
        </pc:spChg>
        <pc:spChg chg="add mod">
          <ac:chgData name="Clements, William" userId="cbdb0636-a496-422a-8d40-98c53d494d26" providerId="ADAL" clId="{9080A587-D9EA-D54F-9317-BA32D0711F26}" dt="2022-10-27T15:07:54.450" v="940"/>
          <ac:spMkLst>
            <pc:docMk/>
            <pc:sldMk cId="2826495077" sldId="436"/>
            <ac:spMk id="19" creationId="{5896211B-3B42-DBD0-2C88-6CDB1638BCCE}"/>
          </ac:spMkLst>
        </pc:spChg>
        <pc:spChg chg="add mod">
          <ac:chgData name="Clements, William" userId="cbdb0636-a496-422a-8d40-98c53d494d26" providerId="ADAL" clId="{9080A587-D9EA-D54F-9317-BA32D0711F26}" dt="2022-10-27T15:11:01.353" v="973" actId="1076"/>
          <ac:spMkLst>
            <pc:docMk/>
            <pc:sldMk cId="2826495077" sldId="436"/>
            <ac:spMk id="35" creationId="{309103A8-066D-6D81-58C7-A28CB1CF8E8F}"/>
          </ac:spMkLst>
        </pc:spChg>
        <pc:spChg chg="add mod">
          <ac:chgData name="Clements, William" userId="cbdb0636-a496-422a-8d40-98c53d494d26" providerId="ADAL" clId="{9080A587-D9EA-D54F-9317-BA32D0711F26}" dt="2022-10-27T15:11:05.465" v="975" actId="1076"/>
          <ac:spMkLst>
            <pc:docMk/>
            <pc:sldMk cId="2826495077" sldId="436"/>
            <ac:spMk id="36" creationId="{DE8EEE64-D5FD-9FA2-0E16-AA9514DAC6E9}"/>
          </ac:spMkLst>
        </pc:spChg>
        <pc:cxnChg chg="add mod">
          <ac:chgData name="Clements, William" userId="cbdb0636-a496-422a-8d40-98c53d494d26" providerId="ADAL" clId="{9080A587-D9EA-D54F-9317-BA32D0711F26}" dt="2022-10-27T15:10:19.412" v="965" actId="478"/>
          <ac:cxnSpMkLst>
            <pc:docMk/>
            <pc:sldMk cId="2826495077" sldId="436"/>
            <ac:cxnSpMk id="20" creationId="{286F91ED-F323-B7F1-A2AF-87EB9C424EEC}"/>
          </ac:cxnSpMkLst>
        </pc:cxnChg>
        <pc:cxnChg chg="add mod">
          <ac:chgData name="Clements, William" userId="cbdb0636-a496-422a-8d40-98c53d494d26" providerId="ADAL" clId="{9080A587-D9EA-D54F-9317-BA32D0711F26}" dt="2022-10-27T15:10:19.412" v="965" actId="478"/>
          <ac:cxnSpMkLst>
            <pc:docMk/>
            <pc:sldMk cId="2826495077" sldId="436"/>
            <ac:cxnSpMk id="23" creationId="{10501C15-4CD0-E37B-1FEB-27F1960CC583}"/>
          </ac:cxnSpMkLst>
        </pc:cxnChg>
        <pc:cxnChg chg="add mod">
          <ac:chgData name="Clements, William" userId="cbdb0636-a496-422a-8d40-98c53d494d26" providerId="ADAL" clId="{9080A587-D9EA-D54F-9317-BA32D0711F26}" dt="2022-10-27T15:10:19.412" v="965" actId="478"/>
          <ac:cxnSpMkLst>
            <pc:docMk/>
            <pc:sldMk cId="2826495077" sldId="436"/>
            <ac:cxnSpMk id="26" creationId="{25648C75-4934-7F4D-1FEB-95D23883FAB7}"/>
          </ac:cxnSpMkLst>
        </pc:cxnChg>
        <pc:cxnChg chg="add mod">
          <ac:chgData name="Clements, William" userId="cbdb0636-a496-422a-8d40-98c53d494d26" providerId="ADAL" clId="{9080A587-D9EA-D54F-9317-BA32D0711F26}" dt="2022-10-27T15:09:31.525" v="959" actId="14100"/>
          <ac:cxnSpMkLst>
            <pc:docMk/>
            <pc:sldMk cId="2826495077" sldId="436"/>
            <ac:cxnSpMk id="29" creationId="{2E6C07D8-B9E2-E272-352D-A6AB6CAD5337}"/>
          </ac:cxnSpMkLst>
        </pc:cxnChg>
        <pc:cxnChg chg="add mod">
          <ac:chgData name="Clements, William" userId="cbdb0636-a496-422a-8d40-98c53d494d26" providerId="ADAL" clId="{9080A587-D9EA-D54F-9317-BA32D0711F26}" dt="2022-10-27T15:09:45.348" v="962" actId="14100"/>
          <ac:cxnSpMkLst>
            <pc:docMk/>
            <pc:sldMk cId="2826495077" sldId="436"/>
            <ac:cxnSpMk id="32" creationId="{93710BD4-3D07-417B-8213-200DA7ED1110}"/>
          </ac:cxnSpMkLst>
        </pc:cxnChg>
      </pc:sldChg>
      <pc:sldChg chg="addSp delSp modSp add del mod">
        <pc:chgData name="Clements, William" userId="cbdb0636-a496-422a-8d40-98c53d494d26" providerId="ADAL" clId="{9080A587-D9EA-D54F-9317-BA32D0711F26}" dt="2022-10-27T15:11:53.658" v="979" actId="2696"/>
        <pc:sldMkLst>
          <pc:docMk/>
          <pc:sldMk cId="4092493293" sldId="437"/>
        </pc:sldMkLst>
        <pc:cxnChg chg="add mod">
          <ac:chgData name="Clements, William" userId="cbdb0636-a496-422a-8d40-98c53d494d26" providerId="ADAL" clId="{9080A587-D9EA-D54F-9317-BA32D0711F26}" dt="2022-10-27T15:08:08.428" v="942"/>
          <ac:cxnSpMkLst>
            <pc:docMk/>
            <pc:sldMk cId="4092493293" sldId="437"/>
            <ac:cxnSpMk id="20" creationId="{D229A31F-B306-12FF-4560-60F1712D0534}"/>
          </ac:cxnSpMkLst>
        </pc:cxnChg>
        <pc:cxnChg chg="add del mod">
          <ac:chgData name="Clements, William" userId="cbdb0636-a496-422a-8d40-98c53d494d26" providerId="ADAL" clId="{9080A587-D9EA-D54F-9317-BA32D0711F26}" dt="2022-10-27T15:08:52.404" v="947" actId="21"/>
          <ac:cxnSpMkLst>
            <pc:docMk/>
            <pc:sldMk cId="4092493293" sldId="437"/>
            <ac:cxnSpMk id="21" creationId="{A6973D63-6165-64F4-E9A5-F969B4BC87D6}"/>
          </ac:cxnSpMkLst>
        </pc:cxnChg>
        <pc:cxnChg chg="add mod">
          <ac:chgData name="Clements, William" userId="cbdb0636-a496-422a-8d40-98c53d494d26" providerId="ADAL" clId="{9080A587-D9EA-D54F-9317-BA32D0711F26}" dt="2022-10-27T15:11:30.582" v="978"/>
          <ac:cxnSpMkLst>
            <pc:docMk/>
            <pc:sldMk cId="4092493293" sldId="437"/>
            <ac:cxnSpMk id="22" creationId="{5DAC4BF8-5C6A-0A75-BC59-13B71851C4CE}"/>
          </ac:cxnSpMkLst>
        </pc:cxnChg>
        <pc:cxnChg chg="add mod">
          <ac:chgData name="Clements, William" userId="cbdb0636-a496-422a-8d40-98c53d494d26" providerId="ADAL" clId="{9080A587-D9EA-D54F-9317-BA32D0711F26}" dt="2022-10-27T15:11:30.582" v="978"/>
          <ac:cxnSpMkLst>
            <pc:docMk/>
            <pc:sldMk cId="4092493293" sldId="437"/>
            <ac:cxnSpMk id="23" creationId="{F076C02F-72E3-F091-686E-7B1DE2229DFF}"/>
          </ac:cxnSpMkLst>
        </pc:cxnChg>
      </pc:sldChg>
      <pc:sldChg chg="addSp modSp add mod">
        <pc:chgData name="Clements, William" userId="cbdb0636-a496-422a-8d40-98c53d494d26" providerId="ADAL" clId="{9080A587-D9EA-D54F-9317-BA32D0711F26}" dt="2022-10-27T15:11:18.739" v="977" actId="1076"/>
        <pc:sldMkLst>
          <pc:docMk/>
          <pc:sldMk cId="1716300944" sldId="438"/>
        </pc:sldMkLst>
        <pc:spChg chg="add mod">
          <ac:chgData name="Clements, William" userId="cbdb0636-a496-422a-8d40-98c53d494d26" providerId="ADAL" clId="{9080A587-D9EA-D54F-9317-BA32D0711F26}" dt="2022-10-27T15:11:18.739" v="977" actId="1076"/>
          <ac:spMkLst>
            <pc:docMk/>
            <pc:sldMk cId="1716300944" sldId="438"/>
            <ac:spMk id="12" creationId="{35DD56DA-CA63-436F-33F1-14C50EF1C9FE}"/>
          </ac:spMkLst>
        </pc:spChg>
      </pc:sldChg>
      <pc:sldChg chg="addSp delSp modSp add mod">
        <pc:chgData name="Clements, William" userId="cbdb0636-a496-422a-8d40-98c53d494d26" providerId="ADAL" clId="{9080A587-D9EA-D54F-9317-BA32D0711F26}" dt="2022-10-27T15:25:16.009" v="1129" actId="14100"/>
        <pc:sldMkLst>
          <pc:docMk/>
          <pc:sldMk cId="613862487" sldId="439"/>
        </pc:sldMkLst>
        <pc:spChg chg="add mod">
          <ac:chgData name="Clements, William" userId="cbdb0636-a496-422a-8d40-98c53d494d26" providerId="ADAL" clId="{9080A587-D9EA-D54F-9317-BA32D0711F26}" dt="2022-10-27T15:13:16.437" v="988"/>
          <ac:spMkLst>
            <pc:docMk/>
            <pc:sldMk cId="613862487" sldId="439"/>
            <ac:spMk id="8" creationId="{A5D9F566-B785-0FE2-AA31-F1A214685AF4}"/>
          </ac:spMkLst>
        </pc:spChg>
        <pc:spChg chg="add mod">
          <ac:chgData name="Clements, William" userId="cbdb0636-a496-422a-8d40-98c53d494d26" providerId="ADAL" clId="{9080A587-D9EA-D54F-9317-BA32D0711F26}" dt="2022-10-27T15:13:16.437" v="988"/>
          <ac:spMkLst>
            <pc:docMk/>
            <pc:sldMk cId="613862487" sldId="439"/>
            <ac:spMk id="9" creationId="{48BCF49A-A28E-ADD6-A66E-D27EDCCE8FFC}"/>
          </ac:spMkLst>
        </pc:spChg>
        <pc:spChg chg="add mod">
          <ac:chgData name="Clements, William" userId="cbdb0636-a496-422a-8d40-98c53d494d26" providerId="ADAL" clId="{9080A587-D9EA-D54F-9317-BA32D0711F26}" dt="2022-10-27T15:13:16.437" v="988"/>
          <ac:spMkLst>
            <pc:docMk/>
            <pc:sldMk cId="613862487" sldId="439"/>
            <ac:spMk id="10" creationId="{A04B57A5-8759-BB42-E78D-A60BF4D57391}"/>
          </ac:spMkLst>
        </pc:spChg>
        <pc:spChg chg="add mod">
          <ac:chgData name="Clements, William" userId="cbdb0636-a496-422a-8d40-98c53d494d26" providerId="ADAL" clId="{9080A587-D9EA-D54F-9317-BA32D0711F26}" dt="2022-10-27T15:13:16.437" v="988"/>
          <ac:spMkLst>
            <pc:docMk/>
            <pc:sldMk cId="613862487" sldId="439"/>
            <ac:spMk id="11" creationId="{0A65F36A-DE0D-DB35-D4B2-04FC5756B59E}"/>
          </ac:spMkLst>
        </pc:spChg>
        <pc:picChg chg="del">
          <ac:chgData name="Clements, William" userId="cbdb0636-a496-422a-8d40-98c53d494d26" providerId="ADAL" clId="{9080A587-D9EA-D54F-9317-BA32D0711F26}" dt="2022-10-27T15:23:48.185" v="1111" actId="478"/>
          <ac:picMkLst>
            <pc:docMk/>
            <pc:sldMk cId="613862487" sldId="439"/>
            <ac:picMk id="5" creationId="{845ECD4C-3FDC-10F7-6E2B-D723EED8A4C3}"/>
          </ac:picMkLst>
        </pc:picChg>
        <pc:picChg chg="mod">
          <ac:chgData name="Clements, William" userId="cbdb0636-a496-422a-8d40-98c53d494d26" providerId="ADAL" clId="{9080A587-D9EA-D54F-9317-BA32D0711F26}" dt="2022-10-27T15:25:05.596" v="1126" actId="1076"/>
          <ac:picMkLst>
            <pc:docMk/>
            <pc:sldMk cId="613862487" sldId="439"/>
            <ac:picMk id="7" creationId="{67C05D0E-9F74-4F74-D356-CC48579B5EAD}"/>
          </ac:picMkLst>
        </pc:picChg>
        <pc:picChg chg="add mod">
          <ac:chgData name="Clements, William" userId="cbdb0636-a496-422a-8d40-98c53d494d26" providerId="ADAL" clId="{9080A587-D9EA-D54F-9317-BA32D0711F26}" dt="2022-10-27T15:23:59.014" v="1113" actId="167"/>
          <ac:picMkLst>
            <pc:docMk/>
            <pc:sldMk cId="613862487" sldId="439"/>
            <ac:picMk id="12" creationId="{DC12AB1D-490C-DB57-931F-B67345CBFF87}"/>
          </ac:picMkLst>
        </pc:picChg>
        <pc:picChg chg="add mod">
          <ac:chgData name="Clements, William" userId="cbdb0636-a496-422a-8d40-98c53d494d26" providerId="ADAL" clId="{9080A587-D9EA-D54F-9317-BA32D0711F26}" dt="2022-10-27T15:25:16.009" v="1129" actId="14100"/>
          <ac:picMkLst>
            <pc:docMk/>
            <pc:sldMk cId="613862487" sldId="439"/>
            <ac:picMk id="13" creationId="{DBFC0ABC-5868-F0F9-3EFC-205EBE82D032}"/>
          </ac:picMkLst>
        </pc:picChg>
      </pc:sldChg>
      <pc:sldChg chg="modSp add mod ord">
        <pc:chgData name="Clements, William" userId="cbdb0636-a496-422a-8d40-98c53d494d26" providerId="ADAL" clId="{9080A587-D9EA-D54F-9317-BA32D0711F26}" dt="2022-10-27T15:14:22.307" v="1013" actId="20578"/>
        <pc:sldMkLst>
          <pc:docMk/>
          <pc:sldMk cId="4231749922" sldId="440"/>
        </pc:sldMkLst>
        <pc:picChg chg="mod">
          <ac:chgData name="Clements, William" userId="cbdb0636-a496-422a-8d40-98c53d494d26" providerId="ADAL" clId="{9080A587-D9EA-D54F-9317-BA32D0711F26}" dt="2022-10-27T15:14:07.517" v="1012" actId="14100"/>
          <ac:picMkLst>
            <pc:docMk/>
            <pc:sldMk cId="4231749922" sldId="440"/>
            <ac:picMk id="5" creationId="{845ECD4C-3FDC-10F7-6E2B-D723EED8A4C3}"/>
          </ac:picMkLst>
        </pc:picChg>
        <pc:picChg chg="mod">
          <ac:chgData name="Clements, William" userId="cbdb0636-a496-422a-8d40-98c53d494d26" providerId="ADAL" clId="{9080A587-D9EA-D54F-9317-BA32D0711F26}" dt="2022-10-27T15:14:03.452" v="1010" actId="14100"/>
          <ac:picMkLst>
            <pc:docMk/>
            <pc:sldMk cId="4231749922" sldId="440"/>
            <ac:picMk id="7" creationId="{67C05D0E-9F74-4F74-D356-CC48579B5EAD}"/>
          </ac:picMkLst>
        </pc:picChg>
      </pc:sldChg>
      <pc:sldChg chg="addSp delSp modSp new mod">
        <pc:chgData name="Clements, William" userId="cbdb0636-a496-422a-8d40-98c53d494d26" providerId="ADAL" clId="{9080A587-D9EA-D54F-9317-BA32D0711F26}" dt="2022-10-27T15:14:45.097" v="1018"/>
        <pc:sldMkLst>
          <pc:docMk/>
          <pc:sldMk cId="918015747" sldId="441"/>
        </pc:sldMkLst>
        <pc:spChg chg="mod">
          <ac:chgData name="Clements, William" userId="cbdb0636-a496-422a-8d40-98c53d494d26" providerId="ADAL" clId="{9080A587-D9EA-D54F-9317-BA32D0711F26}" dt="2022-10-27T15:14:34.991" v="1015"/>
          <ac:spMkLst>
            <pc:docMk/>
            <pc:sldMk cId="918015747" sldId="441"/>
            <ac:spMk id="2" creationId="{42EE3905-1881-920A-F45B-146A973D646F}"/>
          </ac:spMkLst>
        </pc:spChg>
        <pc:spChg chg="add del">
          <ac:chgData name="Clements, William" userId="cbdb0636-a496-422a-8d40-98c53d494d26" providerId="ADAL" clId="{9080A587-D9EA-D54F-9317-BA32D0711F26}" dt="2022-10-27T15:14:39.642" v="1017" actId="22"/>
          <ac:spMkLst>
            <pc:docMk/>
            <pc:sldMk cId="918015747" sldId="441"/>
            <ac:spMk id="4" creationId="{796FB5A3-A5B5-3AE7-C1AD-2704DA59F01C}"/>
          </ac:spMkLst>
        </pc:spChg>
        <pc:spChg chg="add mod">
          <ac:chgData name="Clements, William" userId="cbdb0636-a496-422a-8d40-98c53d494d26" providerId="ADAL" clId="{9080A587-D9EA-D54F-9317-BA32D0711F26}" dt="2022-10-27T15:14:45.097" v="1018"/>
          <ac:spMkLst>
            <pc:docMk/>
            <pc:sldMk cId="918015747" sldId="441"/>
            <ac:spMk id="5" creationId="{3AE65664-9972-1338-5AAF-FC29F080A7B0}"/>
          </ac:spMkLst>
        </pc:spChg>
      </pc:sldChg>
      <pc:sldChg chg="addSp delSp modSp add mod">
        <pc:chgData name="Clements, William" userId="cbdb0636-a496-422a-8d40-98c53d494d26" providerId="ADAL" clId="{9080A587-D9EA-D54F-9317-BA32D0711F26}" dt="2022-10-27T15:28:22.332" v="1164" actId="1076"/>
        <pc:sldMkLst>
          <pc:docMk/>
          <pc:sldMk cId="2830819962" sldId="442"/>
        </pc:sldMkLst>
        <pc:spChg chg="mod">
          <ac:chgData name="Clements, William" userId="cbdb0636-a496-422a-8d40-98c53d494d26" providerId="ADAL" clId="{9080A587-D9EA-D54F-9317-BA32D0711F26}" dt="2022-10-27T15:17:48.822" v="1053" actId="20577"/>
          <ac:spMkLst>
            <pc:docMk/>
            <pc:sldMk cId="2830819962" sldId="442"/>
            <ac:spMk id="23" creationId="{27AAA068-65D6-AD6E-7259-C4A9853768FD}"/>
          </ac:spMkLst>
        </pc:spChg>
        <pc:spChg chg="add mod">
          <ac:chgData name="Clements, William" userId="cbdb0636-a496-422a-8d40-98c53d494d26" providerId="ADAL" clId="{9080A587-D9EA-D54F-9317-BA32D0711F26}" dt="2022-10-27T15:28:22.332" v="1164" actId="1076"/>
          <ac:spMkLst>
            <pc:docMk/>
            <pc:sldMk cId="2830819962" sldId="442"/>
            <ac:spMk id="26" creationId="{E15DF5B8-BD16-C1BC-C550-ECF01D51C867}"/>
          </ac:spMkLst>
        </pc:spChg>
        <pc:picChg chg="del">
          <ac:chgData name="Clements, William" userId="cbdb0636-a496-422a-8d40-98c53d494d26" providerId="ADAL" clId="{9080A587-D9EA-D54F-9317-BA32D0711F26}" dt="2022-10-27T15:24:42.622" v="1122" actId="478"/>
          <ac:picMkLst>
            <pc:docMk/>
            <pc:sldMk cId="2830819962" sldId="442"/>
            <ac:picMk id="2" creationId="{744BDC1D-75C5-039B-B5B2-482B216CDDC2}"/>
          </ac:picMkLst>
        </pc:picChg>
        <pc:picChg chg="del mod">
          <ac:chgData name="Clements, William" userId="cbdb0636-a496-422a-8d40-98c53d494d26" providerId="ADAL" clId="{9080A587-D9EA-D54F-9317-BA32D0711F26}" dt="2022-10-27T15:26:23.482" v="1143" actId="478"/>
          <ac:picMkLst>
            <pc:docMk/>
            <pc:sldMk cId="2830819962" sldId="442"/>
            <ac:picMk id="5" creationId="{90A48744-B8EA-CED2-0561-29509BE2265E}"/>
          </ac:picMkLst>
        </pc:picChg>
        <pc:picChg chg="add del mod">
          <ac:chgData name="Clements, William" userId="cbdb0636-a496-422a-8d40-98c53d494d26" providerId="ADAL" clId="{9080A587-D9EA-D54F-9317-BA32D0711F26}" dt="2022-10-27T15:17:25.647" v="1050" actId="478"/>
          <ac:picMkLst>
            <pc:docMk/>
            <pc:sldMk cId="2830819962" sldId="442"/>
            <ac:picMk id="15" creationId="{7FF36BE4-73E7-816B-ACC6-B580FD40B452}"/>
          </ac:picMkLst>
        </pc:picChg>
        <pc:picChg chg="add mod">
          <ac:chgData name="Clements, William" userId="cbdb0636-a496-422a-8d40-98c53d494d26" providerId="ADAL" clId="{9080A587-D9EA-D54F-9317-BA32D0711F26}" dt="2022-10-27T15:17:23.468" v="1049" actId="14100"/>
          <ac:picMkLst>
            <pc:docMk/>
            <pc:sldMk cId="2830819962" sldId="442"/>
            <ac:picMk id="16" creationId="{2220E1EA-0388-DBC1-5FC7-E803C5CF6F1B}"/>
          </ac:picMkLst>
        </pc:picChg>
        <pc:picChg chg="add mod">
          <ac:chgData name="Clements, William" userId="cbdb0636-a496-422a-8d40-98c53d494d26" providerId="ADAL" clId="{9080A587-D9EA-D54F-9317-BA32D0711F26}" dt="2022-10-27T15:25:51.285" v="1135"/>
          <ac:picMkLst>
            <pc:docMk/>
            <pc:sldMk cId="2830819962" sldId="442"/>
            <ac:picMk id="20" creationId="{2658CBC9-47A6-E891-5273-33C3537B0060}"/>
          </ac:picMkLst>
        </pc:picChg>
        <pc:picChg chg="add mod">
          <ac:chgData name="Clements, William" userId="cbdb0636-a496-422a-8d40-98c53d494d26" providerId="ADAL" clId="{9080A587-D9EA-D54F-9317-BA32D0711F26}" dt="2022-10-27T15:26:29.816" v="1145" actId="167"/>
          <ac:picMkLst>
            <pc:docMk/>
            <pc:sldMk cId="2830819962" sldId="442"/>
            <ac:picMk id="21" creationId="{196D0126-2324-3767-28A5-14E473AB1B37}"/>
          </ac:picMkLst>
        </pc:picChg>
        <pc:cxnChg chg="add del mod">
          <ac:chgData name="Clements, William" userId="cbdb0636-a496-422a-8d40-98c53d494d26" providerId="ADAL" clId="{9080A587-D9EA-D54F-9317-BA32D0711F26}" dt="2022-10-27T15:18:37.170" v="1057" actId="478"/>
          <ac:cxnSpMkLst>
            <pc:docMk/>
            <pc:sldMk cId="2830819962" sldId="442"/>
            <ac:cxnSpMk id="19" creationId="{84C342C3-1676-7CE9-F713-F70873435F83}"/>
          </ac:cxnSpMkLst>
        </pc:cxnChg>
        <pc:cxnChg chg="mod">
          <ac:chgData name="Clements, William" userId="cbdb0636-a496-422a-8d40-98c53d494d26" providerId="ADAL" clId="{9080A587-D9EA-D54F-9317-BA32D0711F26}" dt="2022-10-27T15:17:48.822" v="1053" actId="20577"/>
          <ac:cxnSpMkLst>
            <pc:docMk/>
            <pc:sldMk cId="2830819962" sldId="442"/>
            <ac:cxnSpMk id="29" creationId="{36E2413F-9DB9-E998-D2A5-34E72A9E5FED}"/>
          </ac:cxnSpMkLst>
        </pc:cxnChg>
      </pc:sldChg>
      <pc:sldChg chg="addSp delSp modSp add mod">
        <pc:chgData name="Clements, William" userId="cbdb0636-a496-422a-8d40-98c53d494d26" providerId="ADAL" clId="{9080A587-D9EA-D54F-9317-BA32D0711F26}" dt="2022-10-27T15:28:04.777" v="1162" actId="1076"/>
        <pc:sldMkLst>
          <pc:docMk/>
          <pc:sldMk cId="3390044891" sldId="443"/>
        </pc:sldMkLst>
        <pc:spChg chg="add mod">
          <ac:chgData name="Clements, William" userId="cbdb0636-a496-422a-8d40-98c53d494d26" providerId="ADAL" clId="{9080A587-D9EA-D54F-9317-BA32D0711F26}" dt="2022-10-27T15:28:04.777" v="1162" actId="1076"/>
          <ac:spMkLst>
            <pc:docMk/>
            <pc:sldMk cId="3390044891" sldId="443"/>
            <ac:spMk id="21" creationId="{DDC7213F-9896-77E6-3578-93E56F14075E}"/>
          </ac:spMkLst>
        </pc:spChg>
        <pc:spChg chg="mod">
          <ac:chgData name="Clements, William" userId="cbdb0636-a496-422a-8d40-98c53d494d26" providerId="ADAL" clId="{9080A587-D9EA-D54F-9317-BA32D0711F26}" dt="2022-10-27T15:15:49.460" v="1030" actId="20577"/>
          <ac:spMkLst>
            <pc:docMk/>
            <pc:sldMk cId="3390044891" sldId="443"/>
            <ac:spMk id="23" creationId="{27AAA068-65D6-AD6E-7259-C4A9853768FD}"/>
          </ac:spMkLst>
        </pc:spChg>
        <pc:picChg chg="del">
          <ac:chgData name="Clements, William" userId="cbdb0636-a496-422a-8d40-98c53d494d26" providerId="ADAL" clId="{9080A587-D9EA-D54F-9317-BA32D0711F26}" dt="2022-10-27T15:24:37.422" v="1120" actId="478"/>
          <ac:picMkLst>
            <pc:docMk/>
            <pc:sldMk cId="3390044891" sldId="443"/>
            <ac:picMk id="2" creationId="{744BDC1D-75C5-039B-B5B2-482B216CDDC2}"/>
          </ac:picMkLst>
        </pc:picChg>
        <pc:picChg chg="mod">
          <ac:chgData name="Clements, William" userId="cbdb0636-a496-422a-8d40-98c53d494d26" providerId="ADAL" clId="{9080A587-D9EA-D54F-9317-BA32D0711F26}" dt="2022-10-27T15:24:39.772" v="1121" actId="1076"/>
          <ac:picMkLst>
            <pc:docMk/>
            <pc:sldMk cId="3390044891" sldId="443"/>
            <ac:picMk id="5" creationId="{90A48744-B8EA-CED2-0561-29509BE2265E}"/>
          </ac:picMkLst>
        </pc:picChg>
        <pc:picChg chg="add del mod">
          <ac:chgData name="Clements, William" userId="cbdb0636-a496-422a-8d40-98c53d494d26" providerId="ADAL" clId="{9080A587-D9EA-D54F-9317-BA32D0711F26}" dt="2022-10-27T15:16:56.277" v="1041"/>
          <ac:picMkLst>
            <pc:docMk/>
            <pc:sldMk cId="3390044891" sldId="443"/>
            <ac:picMk id="15" creationId="{547B1500-32E3-797C-063E-E63DB4C333AE}"/>
          </ac:picMkLst>
        </pc:picChg>
        <pc:picChg chg="add mod">
          <ac:chgData name="Clements, William" userId="cbdb0636-a496-422a-8d40-98c53d494d26" providerId="ADAL" clId="{9080A587-D9EA-D54F-9317-BA32D0711F26}" dt="2022-10-27T15:16:57.254" v="1042"/>
          <ac:picMkLst>
            <pc:docMk/>
            <pc:sldMk cId="3390044891" sldId="443"/>
            <ac:picMk id="16" creationId="{7EE970D7-9AD0-5AC7-96DE-5D5FB1A6D9EB}"/>
          </ac:picMkLst>
        </pc:picChg>
        <pc:picChg chg="add mod">
          <ac:chgData name="Clements, William" userId="cbdb0636-a496-422a-8d40-98c53d494d26" providerId="ADAL" clId="{9080A587-D9EA-D54F-9317-BA32D0711F26}" dt="2022-10-27T15:25:49.180" v="1134"/>
          <ac:picMkLst>
            <pc:docMk/>
            <pc:sldMk cId="3390044891" sldId="443"/>
            <ac:picMk id="20" creationId="{DB340322-51F0-FAFF-2991-8055AC1CE646}"/>
          </ac:picMkLst>
        </pc:picChg>
        <pc:cxnChg chg="del mod">
          <ac:chgData name="Clements, William" userId="cbdb0636-a496-422a-8d40-98c53d494d26" providerId="ADAL" clId="{9080A587-D9EA-D54F-9317-BA32D0711F26}" dt="2022-10-27T15:15:44.746" v="1028" actId="478"/>
          <ac:cxnSpMkLst>
            <pc:docMk/>
            <pc:sldMk cId="3390044891" sldId="443"/>
            <ac:cxnSpMk id="19" creationId="{84C342C3-1676-7CE9-F713-F70873435F83}"/>
          </ac:cxnSpMkLst>
        </pc:cxnChg>
        <pc:cxnChg chg="mod">
          <ac:chgData name="Clements, William" userId="cbdb0636-a496-422a-8d40-98c53d494d26" providerId="ADAL" clId="{9080A587-D9EA-D54F-9317-BA32D0711F26}" dt="2022-10-27T15:15:49.460" v="1030" actId="20577"/>
          <ac:cxnSpMkLst>
            <pc:docMk/>
            <pc:sldMk cId="3390044891" sldId="443"/>
            <ac:cxnSpMk id="29" creationId="{36E2413F-9DB9-E998-D2A5-34E72A9E5FED}"/>
          </ac:cxnSpMkLst>
        </pc:cxnChg>
      </pc:sldChg>
      <pc:sldChg chg="addSp delSp modSp add mod ord">
        <pc:chgData name="Clements, William" userId="cbdb0636-a496-422a-8d40-98c53d494d26" providerId="ADAL" clId="{9080A587-D9EA-D54F-9317-BA32D0711F26}" dt="2022-10-27T15:27:27.706" v="1155" actId="478"/>
        <pc:sldMkLst>
          <pc:docMk/>
          <pc:sldMk cId="2553886424" sldId="444"/>
        </pc:sldMkLst>
        <pc:spChg chg="del">
          <ac:chgData name="Clements, William" userId="cbdb0636-a496-422a-8d40-98c53d494d26" providerId="ADAL" clId="{9080A587-D9EA-D54F-9317-BA32D0711F26}" dt="2022-10-27T15:27:25.137" v="1154" actId="478"/>
          <ac:spMkLst>
            <pc:docMk/>
            <pc:sldMk cId="2553886424" sldId="444"/>
            <ac:spMk id="11" creationId="{76016DFF-09EE-972D-A98A-C712DEDF165D}"/>
          </ac:spMkLst>
        </pc:spChg>
        <pc:spChg chg="del">
          <ac:chgData name="Clements, William" userId="cbdb0636-a496-422a-8d40-98c53d494d26" providerId="ADAL" clId="{9080A587-D9EA-D54F-9317-BA32D0711F26}" dt="2022-10-27T15:27:25.137" v="1154" actId="478"/>
          <ac:spMkLst>
            <pc:docMk/>
            <pc:sldMk cId="2553886424" sldId="444"/>
            <ac:spMk id="12" creationId="{89619C34-8D46-CE30-4EDB-C56A0AAA48DC}"/>
          </ac:spMkLst>
        </pc:spChg>
        <pc:spChg chg="add mod">
          <ac:chgData name="Clements, William" userId="cbdb0636-a496-422a-8d40-98c53d494d26" providerId="ADAL" clId="{9080A587-D9EA-D54F-9317-BA32D0711F26}" dt="2022-10-27T15:27:11.505" v="1153" actId="1076"/>
          <ac:spMkLst>
            <pc:docMk/>
            <pc:sldMk cId="2553886424" sldId="444"/>
            <ac:spMk id="14" creationId="{25D17B99-627B-EDE0-B6D1-34DEE1BBDD7B}"/>
          </ac:spMkLst>
        </pc:spChg>
        <pc:spChg chg="del">
          <ac:chgData name="Clements, William" userId="cbdb0636-a496-422a-8d40-98c53d494d26" providerId="ADAL" clId="{9080A587-D9EA-D54F-9317-BA32D0711F26}" dt="2022-10-27T15:27:25.137" v="1154" actId="478"/>
          <ac:spMkLst>
            <pc:docMk/>
            <pc:sldMk cId="2553886424" sldId="444"/>
            <ac:spMk id="17" creationId="{241B31F5-3A61-C02D-74A9-8476339F1633}"/>
          </ac:spMkLst>
        </pc:spChg>
        <pc:spChg chg="del">
          <ac:chgData name="Clements, William" userId="cbdb0636-a496-422a-8d40-98c53d494d26" providerId="ADAL" clId="{9080A587-D9EA-D54F-9317-BA32D0711F26}" dt="2022-10-27T15:27:27.706" v="1155" actId="478"/>
          <ac:spMkLst>
            <pc:docMk/>
            <pc:sldMk cId="2553886424" sldId="444"/>
            <ac:spMk id="24" creationId="{DCD4189A-0203-7634-DD53-939AF59831D3}"/>
          </ac:spMkLst>
        </pc:spChg>
        <pc:spChg chg="del">
          <ac:chgData name="Clements, William" userId="cbdb0636-a496-422a-8d40-98c53d494d26" providerId="ADAL" clId="{9080A587-D9EA-D54F-9317-BA32D0711F26}" dt="2022-10-27T15:27:27.706" v="1155" actId="478"/>
          <ac:spMkLst>
            <pc:docMk/>
            <pc:sldMk cId="2553886424" sldId="444"/>
            <ac:spMk id="25" creationId="{8D1DFF10-EEFC-513D-829C-48BEE004F4DD}"/>
          </ac:spMkLst>
        </pc:spChg>
        <pc:picChg chg="del">
          <ac:chgData name="Clements, William" userId="cbdb0636-a496-422a-8d40-98c53d494d26" providerId="ADAL" clId="{9080A587-D9EA-D54F-9317-BA32D0711F26}" dt="2022-10-27T15:24:23.487" v="1116" actId="478"/>
          <ac:picMkLst>
            <pc:docMk/>
            <pc:sldMk cId="2553886424" sldId="444"/>
            <ac:picMk id="2" creationId="{744BDC1D-75C5-039B-B5B2-482B216CDDC2}"/>
          </ac:picMkLst>
        </pc:picChg>
        <pc:picChg chg="mod">
          <ac:chgData name="Clements, William" userId="cbdb0636-a496-422a-8d40-98c53d494d26" providerId="ADAL" clId="{9080A587-D9EA-D54F-9317-BA32D0711F26}" dt="2022-10-27T15:24:27.774" v="1117" actId="1076"/>
          <ac:picMkLst>
            <pc:docMk/>
            <pc:sldMk cId="2553886424" sldId="444"/>
            <ac:picMk id="5" creationId="{90A48744-B8EA-CED2-0561-29509BE2265E}"/>
          </ac:picMkLst>
        </pc:picChg>
        <pc:picChg chg="add mod">
          <ac:chgData name="Clements, William" userId="cbdb0636-a496-422a-8d40-98c53d494d26" providerId="ADAL" clId="{9080A587-D9EA-D54F-9317-BA32D0711F26}" dt="2022-10-27T15:25:26.624" v="1132" actId="1076"/>
          <ac:picMkLst>
            <pc:docMk/>
            <pc:sldMk cId="2553886424" sldId="444"/>
            <ac:picMk id="13" creationId="{7B50DF7D-657B-224D-BC30-A7A86E92A17D}"/>
          </ac:picMkLst>
        </pc:picChg>
        <pc:picChg chg="del">
          <ac:chgData name="Clements, William" userId="cbdb0636-a496-422a-8d40-98c53d494d26" providerId="ADAL" clId="{9080A587-D9EA-D54F-9317-BA32D0711F26}" dt="2022-10-27T15:16:15.036" v="1032" actId="478"/>
          <ac:picMkLst>
            <pc:docMk/>
            <pc:sldMk cId="2553886424" sldId="444"/>
            <ac:picMk id="15" creationId="{0B15B35C-DF7A-F907-0C60-A70DED3B6913}"/>
          </ac:picMkLst>
        </pc:picChg>
      </pc:sldChg>
      <pc:sldChg chg="addSp delSp modSp add mod">
        <pc:chgData name="Clements, William" userId="cbdb0636-a496-422a-8d40-98c53d494d26" providerId="ADAL" clId="{9080A587-D9EA-D54F-9317-BA32D0711F26}" dt="2022-10-27T15:26:38.984" v="1148" actId="167"/>
        <pc:sldMkLst>
          <pc:docMk/>
          <pc:sldMk cId="3974831466" sldId="445"/>
        </pc:sldMkLst>
        <pc:picChg chg="del">
          <ac:chgData name="Clements, William" userId="cbdb0636-a496-422a-8d40-98c53d494d26" providerId="ADAL" clId="{9080A587-D9EA-D54F-9317-BA32D0711F26}" dt="2022-10-27T15:24:49.527" v="1124" actId="478"/>
          <ac:picMkLst>
            <pc:docMk/>
            <pc:sldMk cId="3974831466" sldId="445"/>
            <ac:picMk id="2" creationId="{744BDC1D-75C5-039B-B5B2-482B216CDDC2}"/>
          </ac:picMkLst>
        </pc:picChg>
        <pc:picChg chg="del mod">
          <ac:chgData name="Clements, William" userId="cbdb0636-a496-422a-8d40-98c53d494d26" providerId="ADAL" clId="{9080A587-D9EA-D54F-9317-BA32D0711F26}" dt="2022-10-27T15:26:34.684" v="1146" actId="478"/>
          <ac:picMkLst>
            <pc:docMk/>
            <pc:sldMk cId="3974831466" sldId="445"/>
            <ac:picMk id="5" creationId="{90A48744-B8EA-CED2-0561-29509BE2265E}"/>
          </ac:picMkLst>
        </pc:picChg>
        <pc:picChg chg="add mod">
          <ac:chgData name="Clements, William" userId="cbdb0636-a496-422a-8d40-98c53d494d26" providerId="ADAL" clId="{9080A587-D9EA-D54F-9317-BA32D0711F26}" dt="2022-10-27T15:25:52.242" v="1136"/>
          <ac:picMkLst>
            <pc:docMk/>
            <pc:sldMk cId="3974831466" sldId="445"/>
            <ac:picMk id="15" creationId="{8FAC96DA-574E-612B-EE66-0717D86BA743}"/>
          </ac:picMkLst>
        </pc:picChg>
        <pc:picChg chg="add mod">
          <ac:chgData name="Clements, William" userId="cbdb0636-a496-422a-8d40-98c53d494d26" providerId="ADAL" clId="{9080A587-D9EA-D54F-9317-BA32D0711F26}" dt="2022-10-27T15:26:38.984" v="1148" actId="167"/>
          <ac:picMkLst>
            <pc:docMk/>
            <pc:sldMk cId="3974831466" sldId="445"/>
            <ac:picMk id="20" creationId="{EE8BA97C-7C27-A1CE-B11B-DF575EBF507D}"/>
          </ac:picMkLst>
        </pc:picChg>
      </pc:sldChg>
      <pc:sldChg chg="add del">
        <pc:chgData name="Clements, William" userId="cbdb0636-a496-422a-8d40-98c53d494d26" providerId="ADAL" clId="{9080A587-D9EA-D54F-9317-BA32D0711F26}" dt="2022-10-27T15:18:36.524" v="1056" actId="2890"/>
        <pc:sldMkLst>
          <pc:docMk/>
          <pc:sldMk cId="395350617" sldId="446"/>
        </pc:sldMkLst>
      </pc:sldChg>
      <pc:sldChg chg="addSp delSp modSp add mod ord">
        <pc:chgData name="Clements, William" userId="cbdb0636-a496-422a-8d40-98c53d494d26" providerId="ADAL" clId="{9080A587-D9EA-D54F-9317-BA32D0711F26}" dt="2022-10-27T15:30:19.620" v="1183" actId="478"/>
        <pc:sldMkLst>
          <pc:docMk/>
          <pc:sldMk cId="1402264555" sldId="446"/>
        </pc:sldMkLst>
        <pc:picChg chg="del mod">
          <ac:chgData name="Clements, William" userId="cbdb0636-a496-422a-8d40-98c53d494d26" providerId="ADAL" clId="{9080A587-D9EA-D54F-9317-BA32D0711F26}" dt="2022-10-27T15:30:18.964" v="1182" actId="478"/>
          <ac:picMkLst>
            <pc:docMk/>
            <pc:sldMk cId="1402264555" sldId="446"/>
            <ac:picMk id="5" creationId="{2F7B843F-A0EA-C98D-4F87-B941120D4C8C}"/>
          </ac:picMkLst>
        </pc:picChg>
        <pc:picChg chg="del">
          <ac:chgData name="Clements, William" userId="cbdb0636-a496-422a-8d40-98c53d494d26" providerId="ADAL" clId="{9080A587-D9EA-D54F-9317-BA32D0711F26}" dt="2022-10-27T15:30:19.620" v="1183" actId="478"/>
          <ac:picMkLst>
            <pc:docMk/>
            <pc:sldMk cId="1402264555" sldId="446"/>
            <ac:picMk id="6" creationId="{160EEE27-4CDF-3517-DC01-7D14977171AD}"/>
          </ac:picMkLst>
        </pc:picChg>
        <pc:picChg chg="add del mod">
          <ac:chgData name="Clements, William" userId="cbdb0636-a496-422a-8d40-98c53d494d26" providerId="ADAL" clId="{9080A587-D9EA-D54F-9317-BA32D0711F26}" dt="2022-10-27T15:30:18.177" v="1181" actId="478"/>
          <ac:picMkLst>
            <pc:docMk/>
            <pc:sldMk cId="1402264555" sldId="446"/>
            <ac:picMk id="7" creationId="{5828528F-DD81-F667-5909-FE3FE882DAB2}"/>
          </ac:picMkLst>
        </pc:picChg>
      </pc:sldChg>
      <pc:sldChg chg="addSp delSp modSp add mod">
        <pc:chgData name="Clements, William" userId="cbdb0636-a496-422a-8d40-98c53d494d26" providerId="ADAL" clId="{9080A587-D9EA-D54F-9317-BA32D0711F26}" dt="2022-10-27T15:32:51.425" v="1216"/>
        <pc:sldMkLst>
          <pc:docMk/>
          <pc:sldMk cId="612563366" sldId="447"/>
        </pc:sldMkLst>
        <pc:spChg chg="add mod">
          <ac:chgData name="Clements, William" userId="cbdb0636-a496-422a-8d40-98c53d494d26" providerId="ADAL" clId="{9080A587-D9EA-D54F-9317-BA32D0711F26}" dt="2022-10-27T15:20:19.055" v="1069"/>
          <ac:spMkLst>
            <pc:docMk/>
            <pc:sldMk cId="612563366" sldId="447"/>
            <ac:spMk id="7" creationId="{73BF5673-A410-DDA1-7721-DB5D4C5D1F1D}"/>
          </ac:spMkLst>
        </pc:spChg>
        <pc:spChg chg="add mod">
          <ac:chgData name="Clements, William" userId="cbdb0636-a496-422a-8d40-98c53d494d26" providerId="ADAL" clId="{9080A587-D9EA-D54F-9317-BA32D0711F26}" dt="2022-10-27T15:20:19.055" v="1069"/>
          <ac:spMkLst>
            <pc:docMk/>
            <pc:sldMk cId="612563366" sldId="447"/>
            <ac:spMk id="8" creationId="{1B7C695F-93A1-65C9-9022-08F9C5646CBA}"/>
          </ac:spMkLst>
        </pc:spChg>
        <pc:spChg chg="add mod">
          <ac:chgData name="Clements, William" userId="cbdb0636-a496-422a-8d40-98c53d494d26" providerId="ADAL" clId="{9080A587-D9EA-D54F-9317-BA32D0711F26}" dt="2022-10-27T15:20:19.055" v="1069"/>
          <ac:spMkLst>
            <pc:docMk/>
            <pc:sldMk cId="612563366" sldId="447"/>
            <ac:spMk id="9" creationId="{B4C45584-F086-076A-5AEF-01360E0ED240}"/>
          </ac:spMkLst>
        </pc:spChg>
        <pc:spChg chg="add mod">
          <ac:chgData name="Clements, William" userId="cbdb0636-a496-422a-8d40-98c53d494d26" providerId="ADAL" clId="{9080A587-D9EA-D54F-9317-BA32D0711F26}" dt="2022-10-27T15:20:19.055" v="1069"/>
          <ac:spMkLst>
            <pc:docMk/>
            <pc:sldMk cId="612563366" sldId="447"/>
            <ac:spMk id="10" creationId="{38A490F7-3160-55FF-E172-81F9A9AAA302}"/>
          </ac:spMkLst>
        </pc:spChg>
        <pc:picChg chg="del">
          <ac:chgData name="Clements, William" userId="cbdb0636-a496-422a-8d40-98c53d494d26" providerId="ADAL" clId="{9080A587-D9EA-D54F-9317-BA32D0711F26}" dt="2022-10-27T15:31:10.938" v="1192" actId="478"/>
          <ac:picMkLst>
            <pc:docMk/>
            <pc:sldMk cId="612563366" sldId="447"/>
            <ac:picMk id="5" creationId="{2F7B843F-A0EA-C98D-4F87-B941120D4C8C}"/>
          </ac:picMkLst>
        </pc:picChg>
        <pc:picChg chg="del">
          <ac:chgData name="Clements, William" userId="cbdb0636-a496-422a-8d40-98c53d494d26" providerId="ADAL" clId="{9080A587-D9EA-D54F-9317-BA32D0711F26}" dt="2022-10-27T15:32:50.997" v="1215" actId="478"/>
          <ac:picMkLst>
            <pc:docMk/>
            <pc:sldMk cId="612563366" sldId="447"/>
            <ac:picMk id="6" creationId="{160EEE27-4CDF-3517-DC01-7D14977171AD}"/>
          </ac:picMkLst>
        </pc:picChg>
        <pc:picChg chg="add mod">
          <ac:chgData name="Clements, William" userId="cbdb0636-a496-422a-8d40-98c53d494d26" providerId="ADAL" clId="{9080A587-D9EA-D54F-9317-BA32D0711F26}" dt="2022-10-27T15:31:20.617" v="1195" actId="167"/>
          <ac:picMkLst>
            <pc:docMk/>
            <pc:sldMk cId="612563366" sldId="447"/>
            <ac:picMk id="11" creationId="{0027951A-69F9-F42E-D2EC-C34DC39E1788}"/>
          </ac:picMkLst>
        </pc:picChg>
        <pc:picChg chg="add mod">
          <ac:chgData name="Clements, William" userId="cbdb0636-a496-422a-8d40-98c53d494d26" providerId="ADAL" clId="{9080A587-D9EA-D54F-9317-BA32D0711F26}" dt="2022-10-27T15:31:20.617" v="1195" actId="167"/>
          <ac:picMkLst>
            <pc:docMk/>
            <pc:sldMk cId="612563366" sldId="447"/>
            <ac:picMk id="12" creationId="{DBA7DE70-5ACB-139E-2BEB-254251F518F9}"/>
          </ac:picMkLst>
        </pc:picChg>
        <pc:picChg chg="add mod">
          <ac:chgData name="Clements, William" userId="cbdb0636-a496-422a-8d40-98c53d494d26" providerId="ADAL" clId="{9080A587-D9EA-D54F-9317-BA32D0711F26}" dt="2022-10-27T15:32:51.425" v="1216"/>
          <ac:picMkLst>
            <pc:docMk/>
            <pc:sldMk cId="612563366" sldId="447"/>
            <ac:picMk id="13" creationId="{7A2DBA48-699B-F456-8DAC-33146897AC66}"/>
          </ac:picMkLst>
        </pc:picChg>
      </pc:sldChg>
      <pc:sldChg chg="add del">
        <pc:chgData name="Clements, William" userId="cbdb0636-a496-422a-8d40-98c53d494d26" providerId="ADAL" clId="{9080A587-D9EA-D54F-9317-BA32D0711F26}" dt="2022-10-27T15:19:59.638" v="1064" actId="2890"/>
        <pc:sldMkLst>
          <pc:docMk/>
          <pc:sldMk cId="2713619796" sldId="447"/>
        </pc:sldMkLst>
      </pc:sldChg>
      <pc:sldChg chg="add del">
        <pc:chgData name="Clements, William" userId="cbdb0636-a496-422a-8d40-98c53d494d26" providerId="ADAL" clId="{9080A587-D9EA-D54F-9317-BA32D0711F26}" dt="2022-10-27T15:20:57.459" v="1074" actId="2696"/>
        <pc:sldMkLst>
          <pc:docMk/>
          <pc:sldMk cId="1282400737" sldId="448"/>
        </pc:sldMkLst>
      </pc:sldChg>
      <pc:sldChg chg="addSp delSp modSp add mod">
        <pc:chgData name="Clements, William" userId="cbdb0636-a496-422a-8d40-98c53d494d26" providerId="ADAL" clId="{9080A587-D9EA-D54F-9317-BA32D0711F26}" dt="2022-10-27T15:32:54.374" v="1218"/>
        <pc:sldMkLst>
          <pc:docMk/>
          <pc:sldMk cId="3504509502" sldId="448"/>
        </pc:sldMkLst>
        <pc:spChg chg="add del mod">
          <ac:chgData name="Clements, William" userId="cbdb0636-a496-422a-8d40-98c53d494d26" providerId="ADAL" clId="{9080A587-D9EA-D54F-9317-BA32D0711F26}" dt="2022-10-27T15:32:28.134" v="1211" actId="478"/>
          <ac:spMkLst>
            <pc:docMk/>
            <pc:sldMk cId="3504509502" sldId="448"/>
            <ac:spMk id="5" creationId="{DB9B77B8-E0B2-27CD-2918-81945A9D9278}"/>
          </ac:spMkLst>
        </pc:spChg>
        <pc:spChg chg="add del mod">
          <ac:chgData name="Clements, William" userId="cbdb0636-a496-422a-8d40-98c53d494d26" providerId="ADAL" clId="{9080A587-D9EA-D54F-9317-BA32D0711F26}" dt="2022-10-27T15:32:34.001" v="1213" actId="478"/>
          <ac:spMkLst>
            <pc:docMk/>
            <pc:sldMk cId="3504509502" sldId="448"/>
            <ac:spMk id="9" creationId="{3DAED05E-47B7-1B43-EC24-AE22C97FCDFA}"/>
          </ac:spMkLst>
        </pc:spChg>
        <pc:spChg chg="add del mod">
          <ac:chgData name="Clements, William" userId="cbdb0636-a496-422a-8d40-98c53d494d26" providerId="ADAL" clId="{9080A587-D9EA-D54F-9317-BA32D0711F26}" dt="2022-10-27T15:32:35.139" v="1214" actId="478"/>
          <ac:spMkLst>
            <pc:docMk/>
            <pc:sldMk cId="3504509502" sldId="448"/>
            <ac:spMk id="10" creationId="{BD370AAE-A888-934C-84BE-0B34DEB20DB3}"/>
          </ac:spMkLst>
        </pc:spChg>
        <pc:spChg chg="add mod">
          <ac:chgData name="Clements, William" userId="cbdb0636-a496-422a-8d40-98c53d494d26" providerId="ADAL" clId="{9080A587-D9EA-D54F-9317-BA32D0711F26}" dt="2022-10-27T15:32:28.492" v="1212"/>
          <ac:spMkLst>
            <pc:docMk/>
            <pc:sldMk cId="3504509502" sldId="448"/>
            <ac:spMk id="17" creationId="{9CA154BB-A62D-7C93-DBC0-EA0DCC081EA3}"/>
          </ac:spMkLst>
        </pc:spChg>
        <pc:spChg chg="add mod">
          <ac:chgData name="Clements, William" userId="cbdb0636-a496-422a-8d40-98c53d494d26" providerId="ADAL" clId="{9080A587-D9EA-D54F-9317-BA32D0711F26}" dt="2022-10-27T15:32:28.492" v="1212"/>
          <ac:spMkLst>
            <pc:docMk/>
            <pc:sldMk cId="3504509502" sldId="448"/>
            <ac:spMk id="19" creationId="{2111B87B-F463-9301-0910-869E3FC03638}"/>
          </ac:spMkLst>
        </pc:spChg>
        <pc:picChg chg="add del mod">
          <ac:chgData name="Clements, William" userId="cbdb0636-a496-422a-8d40-98c53d494d26" providerId="ADAL" clId="{9080A587-D9EA-D54F-9317-BA32D0711F26}" dt="2022-10-27T15:32:28.134" v="1211" actId="478"/>
          <ac:picMkLst>
            <pc:docMk/>
            <pc:sldMk cId="3504509502" sldId="448"/>
            <ac:picMk id="2" creationId="{E188259B-E3AB-37F1-76CF-E5733C678E45}"/>
          </ac:picMkLst>
        </pc:picChg>
        <pc:picChg chg="add del mod">
          <ac:chgData name="Clements, William" userId="cbdb0636-a496-422a-8d40-98c53d494d26" providerId="ADAL" clId="{9080A587-D9EA-D54F-9317-BA32D0711F26}" dt="2022-10-27T15:32:28.134" v="1211" actId="478"/>
          <ac:picMkLst>
            <pc:docMk/>
            <pc:sldMk cId="3504509502" sldId="448"/>
            <ac:picMk id="4" creationId="{A71713A8-3F99-C43A-7BDC-3F68ABA4C3D8}"/>
          </ac:picMkLst>
        </pc:picChg>
        <pc:picChg chg="del mod">
          <ac:chgData name="Clements, William" userId="cbdb0636-a496-422a-8d40-98c53d494d26" providerId="ADAL" clId="{9080A587-D9EA-D54F-9317-BA32D0711F26}" dt="2022-10-27T15:31:45.341" v="1201" actId="478"/>
          <ac:picMkLst>
            <pc:docMk/>
            <pc:sldMk cId="3504509502" sldId="448"/>
            <ac:picMk id="11" creationId="{4C054593-F92D-E7F5-6CD9-A61D57CFFE89}"/>
          </ac:picMkLst>
        </pc:picChg>
        <pc:picChg chg="del">
          <ac:chgData name="Clements, William" userId="cbdb0636-a496-422a-8d40-98c53d494d26" providerId="ADAL" clId="{9080A587-D9EA-D54F-9317-BA32D0711F26}" dt="2022-10-27T15:32:54.069" v="1217" actId="478"/>
          <ac:picMkLst>
            <pc:docMk/>
            <pc:sldMk cId="3504509502" sldId="448"/>
            <ac:picMk id="12" creationId="{A4020458-A505-6A12-3763-4ED9859EF145}"/>
          </ac:picMkLst>
        </pc:picChg>
        <pc:picChg chg="add mod">
          <ac:chgData name="Clements, William" userId="cbdb0636-a496-422a-8d40-98c53d494d26" providerId="ADAL" clId="{9080A587-D9EA-D54F-9317-BA32D0711F26}" dt="2022-10-27T15:31:51.285" v="1203" actId="167"/>
          <ac:picMkLst>
            <pc:docMk/>
            <pc:sldMk cId="3504509502" sldId="448"/>
            <ac:picMk id="13" creationId="{2F2592A5-AED9-5423-7446-94096B5F03AE}"/>
          </ac:picMkLst>
        </pc:picChg>
        <pc:picChg chg="add mod">
          <ac:chgData name="Clements, William" userId="cbdb0636-a496-422a-8d40-98c53d494d26" providerId="ADAL" clId="{9080A587-D9EA-D54F-9317-BA32D0711F26}" dt="2022-10-27T15:31:51.285" v="1203" actId="167"/>
          <ac:picMkLst>
            <pc:docMk/>
            <pc:sldMk cId="3504509502" sldId="448"/>
            <ac:picMk id="14" creationId="{95441F1E-0C2F-C781-30F8-02F9CCF47757}"/>
          </ac:picMkLst>
        </pc:picChg>
        <pc:picChg chg="add mod">
          <ac:chgData name="Clements, William" userId="cbdb0636-a496-422a-8d40-98c53d494d26" providerId="ADAL" clId="{9080A587-D9EA-D54F-9317-BA32D0711F26}" dt="2022-10-27T15:32:28.492" v="1212"/>
          <ac:picMkLst>
            <pc:docMk/>
            <pc:sldMk cId="3504509502" sldId="448"/>
            <ac:picMk id="15" creationId="{DE723FB7-FCC0-EF01-7B4A-322D9EFAA50F}"/>
          </ac:picMkLst>
        </pc:picChg>
        <pc:picChg chg="add mod">
          <ac:chgData name="Clements, William" userId="cbdb0636-a496-422a-8d40-98c53d494d26" providerId="ADAL" clId="{9080A587-D9EA-D54F-9317-BA32D0711F26}" dt="2022-10-27T15:32:28.492" v="1212"/>
          <ac:picMkLst>
            <pc:docMk/>
            <pc:sldMk cId="3504509502" sldId="448"/>
            <ac:picMk id="16" creationId="{822F419A-2710-9AB1-4627-FF6A1D426C17}"/>
          </ac:picMkLst>
        </pc:picChg>
        <pc:picChg chg="add mod">
          <ac:chgData name="Clements, William" userId="cbdb0636-a496-422a-8d40-98c53d494d26" providerId="ADAL" clId="{9080A587-D9EA-D54F-9317-BA32D0711F26}" dt="2022-10-27T15:32:28.492" v="1212"/>
          <ac:picMkLst>
            <pc:docMk/>
            <pc:sldMk cId="3504509502" sldId="448"/>
            <ac:picMk id="18" creationId="{CC150534-A355-9094-6178-62CECB5F1118}"/>
          </ac:picMkLst>
        </pc:picChg>
        <pc:picChg chg="add mod">
          <ac:chgData name="Clements, William" userId="cbdb0636-a496-422a-8d40-98c53d494d26" providerId="ADAL" clId="{9080A587-D9EA-D54F-9317-BA32D0711F26}" dt="2022-10-27T15:32:54.374" v="1218"/>
          <ac:picMkLst>
            <pc:docMk/>
            <pc:sldMk cId="3504509502" sldId="448"/>
            <ac:picMk id="20" creationId="{B4C2CB48-8F05-F1C8-F680-7937F9A6F0C3}"/>
          </ac:picMkLst>
        </pc:picChg>
      </pc:sldChg>
      <pc:sldChg chg="add del">
        <pc:chgData name="Clements, William" userId="cbdb0636-a496-422a-8d40-98c53d494d26" providerId="ADAL" clId="{9080A587-D9EA-D54F-9317-BA32D0711F26}" dt="2022-10-27T15:20:59.929" v="1075" actId="2696"/>
        <pc:sldMkLst>
          <pc:docMk/>
          <pc:sldMk cId="995442516" sldId="449"/>
        </pc:sldMkLst>
      </pc:sldChg>
      <pc:sldChg chg="addSp delSp modSp add mod">
        <pc:chgData name="Clements, William" userId="cbdb0636-a496-422a-8d40-98c53d494d26" providerId="ADAL" clId="{9080A587-D9EA-D54F-9317-BA32D0711F26}" dt="2022-10-27T15:32:15.978" v="1210" actId="1076"/>
        <pc:sldMkLst>
          <pc:docMk/>
          <pc:sldMk cId="2372825339" sldId="449"/>
        </pc:sldMkLst>
        <pc:spChg chg="mod">
          <ac:chgData name="Clements, William" userId="cbdb0636-a496-422a-8d40-98c53d494d26" providerId="ADAL" clId="{9080A587-D9EA-D54F-9317-BA32D0711F26}" dt="2022-10-27T15:31:59.431" v="1204" actId="1076"/>
          <ac:spMkLst>
            <pc:docMk/>
            <pc:sldMk cId="2372825339" sldId="449"/>
            <ac:spMk id="5" creationId="{DB9B77B8-E0B2-27CD-2918-81945A9D9278}"/>
          </ac:spMkLst>
        </pc:spChg>
        <pc:spChg chg="add mod">
          <ac:chgData name="Clements, William" userId="cbdb0636-a496-422a-8d40-98c53d494d26" providerId="ADAL" clId="{9080A587-D9EA-D54F-9317-BA32D0711F26}" dt="2022-10-27T15:32:15.978" v="1210" actId="1076"/>
          <ac:spMkLst>
            <pc:docMk/>
            <pc:sldMk cId="2372825339" sldId="449"/>
            <ac:spMk id="10" creationId="{FAA935AE-8031-D96D-8E7A-6E3FEE6D4BD9}"/>
          </ac:spMkLst>
        </pc:spChg>
        <pc:picChg chg="mod">
          <ac:chgData name="Clements, William" userId="cbdb0636-a496-422a-8d40-98c53d494d26" providerId="ADAL" clId="{9080A587-D9EA-D54F-9317-BA32D0711F26}" dt="2022-10-27T15:32:01.199" v="1205" actId="1076"/>
          <ac:picMkLst>
            <pc:docMk/>
            <pc:sldMk cId="2372825339" sldId="449"/>
            <ac:picMk id="2" creationId="{E188259B-E3AB-37F1-76CF-E5733C678E45}"/>
          </ac:picMkLst>
        </pc:picChg>
        <pc:picChg chg="add mod">
          <ac:chgData name="Clements, William" userId="cbdb0636-a496-422a-8d40-98c53d494d26" providerId="ADAL" clId="{9080A587-D9EA-D54F-9317-BA32D0711F26}" dt="2022-10-27T15:32:11.920" v="1208" actId="14100"/>
          <ac:picMkLst>
            <pc:docMk/>
            <pc:sldMk cId="2372825339" sldId="449"/>
            <ac:picMk id="9" creationId="{50318781-9C74-4548-3788-3D4B6D7DA022}"/>
          </ac:picMkLst>
        </pc:picChg>
        <pc:picChg chg="del">
          <ac:chgData name="Clements, William" userId="cbdb0636-a496-422a-8d40-98c53d494d26" providerId="ADAL" clId="{9080A587-D9EA-D54F-9317-BA32D0711F26}" dt="2022-10-27T15:21:26.873" v="1079" actId="478"/>
          <ac:picMkLst>
            <pc:docMk/>
            <pc:sldMk cId="2372825339" sldId="449"/>
            <ac:picMk id="11" creationId="{4C054593-F92D-E7F5-6CD9-A61D57CFFE89}"/>
          </ac:picMkLst>
        </pc:picChg>
        <pc:picChg chg="del">
          <ac:chgData name="Clements, William" userId="cbdb0636-a496-422a-8d40-98c53d494d26" providerId="ADAL" clId="{9080A587-D9EA-D54F-9317-BA32D0711F26}" dt="2022-10-27T15:21:27.384" v="1080" actId="478"/>
          <ac:picMkLst>
            <pc:docMk/>
            <pc:sldMk cId="2372825339" sldId="449"/>
            <ac:picMk id="12" creationId="{A4020458-A505-6A12-3763-4ED9859EF145}"/>
          </ac:picMkLst>
        </pc:picChg>
      </pc:sldChg>
      <pc:sldChg chg="delSp add mod">
        <pc:chgData name="Clements, William" userId="cbdb0636-a496-422a-8d40-98c53d494d26" providerId="ADAL" clId="{9080A587-D9EA-D54F-9317-BA32D0711F26}" dt="2022-10-27T15:28:37.209" v="1166" actId="478"/>
        <pc:sldMkLst>
          <pc:docMk/>
          <pc:sldMk cId="1850251919" sldId="450"/>
        </pc:sldMkLst>
        <pc:picChg chg="del">
          <ac:chgData name="Clements, William" userId="cbdb0636-a496-422a-8d40-98c53d494d26" providerId="ADAL" clId="{9080A587-D9EA-D54F-9317-BA32D0711F26}" dt="2022-10-27T15:28:37.209" v="1166" actId="478"/>
          <ac:picMkLst>
            <pc:docMk/>
            <pc:sldMk cId="1850251919" sldId="450"/>
            <ac:picMk id="16" creationId="{2220E1EA-0388-DBC1-5FC7-E803C5CF6F1B}"/>
          </ac:picMkLst>
        </pc:picChg>
      </pc:sldChg>
      <pc:sldChg chg="delSp add del mod">
        <pc:chgData name="Clements, William" userId="cbdb0636-a496-422a-8d40-98c53d494d26" providerId="ADAL" clId="{9080A587-D9EA-D54F-9317-BA32D0711F26}" dt="2022-10-27T15:31:07.884" v="1191" actId="478"/>
        <pc:sldMkLst>
          <pc:docMk/>
          <pc:sldMk cId="668561384" sldId="451"/>
        </pc:sldMkLst>
        <pc:picChg chg="del">
          <ac:chgData name="Clements, William" userId="cbdb0636-a496-422a-8d40-98c53d494d26" providerId="ADAL" clId="{9080A587-D9EA-D54F-9317-BA32D0711F26}" dt="2022-10-27T15:31:07.884" v="1191" actId="478"/>
          <ac:picMkLst>
            <pc:docMk/>
            <pc:sldMk cId="668561384" sldId="451"/>
            <ac:picMk id="5" creationId="{2F7B843F-A0EA-C98D-4F87-B941120D4C8C}"/>
          </ac:picMkLst>
        </pc:picChg>
        <pc:picChg chg="del">
          <ac:chgData name="Clements, William" userId="cbdb0636-a496-422a-8d40-98c53d494d26" providerId="ADAL" clId="{9080A587-D9EA-D54F-9317-BA32D0711F26}" dt="2022-10-27T15:31:07.884" v="1191" actId="478"/>
          <ac:picMkLst>
            <pc:docMk/>
            <pc:sldMk cId="668561384" sldId="451"/>
            <ac:picMk id="7" creationId="{5828528F-DD81-F667-5909-FE3FE882DAB2}"/>
          </ac:picMkLst>
        </pc:picChg>
      </pc:sldChg>
      <pc:sldChg chg="delSp add mod">
        <pc:chgData name="Clements, William" userId="cbdb0636-a496-422a-8d40-98c53d494d26" providerId="ADAL" clId="{9080A587-D9EA-D54F-9317-BA32D0711F26}" dt="2022-10-27T15:30:26.891" v="1185" actId="478"/>
        <pc:sldMkLst>
          <pc:docMk/>
          <pc:sldMk cId="4264365112" sldId="452"/>
        </pc:sldMkLst>
        <pc:picChg chg="del">
          <ac:chgData name="Clements, William" userId="cbdb0636-a496-422a-8d40-98c53d494d26" providerId="ADAL" clId="{9080A587-D9EA-D54F-9317-BA32D0711F26}" dt="2022-10-27T15:30:26.891" v="1185" actId="478"/>
          <ac:picMkLst>
            <pc:docMk/>
            <pc:sldMk cId="4264365112" sldId="452"/>
            <ac:picMk id="5" creationId="{2F7B843F-A0EA-C98D-4F87-B941120D4C8C}"/>
          </ac:picMkLst>
        </pc:picChg>
        <pc:picChg chg="del">
          <ac:chgData name="Clements, William" userId="cbdb0636-a496-422a-8d40-98c53d494d26" providerId="ADAL" clId="{9080A587-D9EA-D54F-9317-BA32D0711F26}" dt="2022-10-27T15:30:26.011" v="1184" actId="478"/>
          <ac:picMkLst>
            <pc:docMk/>
            <pc:sldMk cId="4264365112" sldId="452"/>
            <ac:picMk id="6" creationId="{160EEE27-4CDF-3517-DC01-7D14977171AD}"/>
          </ac:picMkLst>
        </pc:picChg>
      </pc:sldChg>
      <pc:sldChg chg="addSp delSp modSp add mod ord">
        <pc:chgData name="Clements, William" userId="cbdb0636-a496-422a-8d40-98c53d494d26" providerId="ADAL" clId="{9080A587-D9EA-D54F-9317-BA32D0711F26}" dt="2022-10-27T15:30:14.570" v="1180" actId="20578"/>
        <pc:sldMkLst>
          <pc:docMk/>
          <pc:sldMk cId="2833254147" sldId="453"/>
        </pc:sldMkLst>
        <pc:spChg chg="del">
          <ac:chgData name="Clements, William" userId="cbdb0636-a496-422a-8d40-98c53d494d26" providerId="ADAL" clId="{9080A587-D9EA-D54F-9317-BA32D0711F26}" dt="2022-10-27T15:30:12.019" v="1179" actId="478"/>
          <ac:spMkLst>
            <pc:docMk/>
            <pc:sldMk cId="2833254147" sldId="453"/>
            <ac:spMk id="3" creationId="{C2D03A2C-3675-DADE-CFDF-7EB030116456}"/>
          </ac:spMkLst>
        </pc:spChg>
        <pc:spChg chg="del">
          <ac:chgData name="Clements, William" userId="cbdb0636-a496-422a-8d40-98c53d494d26" providerId="ADAL" clId="{9080A587-D9EA-D54F-9317-BA32D0711F26}" dt="2022-10-27T15:30:12.019" v="1179" actId="478"/>
          <ac:spMkLst>
            <pc:docMk/>
            <pc:sldMk cId="2833254147" sldId="453"/>
            <ac:spMk id="4" creationId="{6CAA44F2-EDAD-6F01-3418-FAAAD1913E7A}"/>
          </ac:spMkLst>
        </pc:spChg>
        <pc:spChg chg="add mod">
          <ac:chgData name="Clements, William" userId="cbdb0636-a496-422a-8d40-98c53d494d26" providerId="ADAL" clId="{9080A587-D9EA-D54F-9317-BA32D0711F26}" dt="2022-10-27T15:30:12.019" v="1179" actId="478"/>
          <ac:spMkLst>
            <pc:docMk/>
            <pc:sldMk cId="2833254147" sldId="453"/>
            <ac:spMk id="9" creationId="{96995340-5559-392F-2B04-12F159FD8074}"/>
          </ac:spMkLst>
        </pc:spChg>
        <pc:picChg chg="del">
          <ac:chgData name="Clements, William" userId="cbdb0636-a496-422a-8d40-98c53d494d26" providerId="ADAL" clId="{9080A587-D9EA-D54F-9317-BA32D0711F26}" dt="2022-10-27T15:30:12.019" v="1179" actId="478"/>
          <ac:picMkLst>
            <pc:docMk/>
            <pc:sldMk cId="2833254147" sldId="453"/>
            <ac:picMk id="5" creationId="{2F7B843F-A0EA-C98D-4F87-B941120D4C8C}"/>
          </ac:picMkLst>
        </pc:picChg>
        <pc:picChg chg="del">
          <ac:chgData name="Clements, William" userId="cbdb0636-a496-422a-8d40-98c53d494d26" providerId="ADAL" clId="{9080A587-D9EA-D54F-9317-BA32D0711F26}" dt="2022-10-27T15:30:12.019" v="1179" actId="478"/>
          <ac:picMkLst>
            <pc:docMk/>
            <pc:sldMk cId="2833254147" sldId="453"/>
            <ac:picMk id="6" creationId="{160EEE27-4CDF-3517-DC01-7D14977171AD}"/>
          </ac:picMkLst>
        </pc:picChg>
        <pc:picChg chg="del">
          <ac:chgData name="Clements, William" userId="cbdb0636-a496-422a-8d40-98c53d494d26" providerId="ADAL" clId="{9080A587-D9EA-D54F-9317-BA32D0711F26}" dt="2022-10-27T15:30:12.019" v="1179" actId="478"/>
          <ac:picMkLst>
            <pc:docMk/>
            <pc:sldMk cId="2833254147" sldId="453"/>
            <ac:picMk id="7" creationId="{5828528F-DD81-F667-5909-FE3FE882DAB2}"/>
          </ac:picMkLst>
        </pc:picChg>
      </pc:sldChg>
      <pc:sldChg chg="delSp add mod ord">
        <pc:chgData name="Clements, William" userId="cbdb0636-a496-422a-8d40-98c53d494d26" providerId="ADAL" clId="{9080A587-D9EA-D54F-9317-BA32D0711F26}" dt="2022-10-27T15:30:46.807" v="1190" actId="20578"/>
        <pc:sldMkLst>
          <pc:docMk/>
          <pc:sldMk cId="53309617" sldId="454"/>
        </pc:sldMkLst>
        <pc:picChg chg="del">
          <ac:chgData name="Clements, William" userId="cbdb0636-a496-422a-8d40-98c53d494d26" providerId="ADAL" clId="{9080A587-D9EA-D54F-9317-BA32D0711F26}" dt="2022-10-27T15:30:43.819" v="1189" actId="478"/>
          <ac:picMkLst>
            <pc:docMk/>
            <pc:sldMk cId="53309617" sldId="454"/>
            <ac:picMk id="6" creationId="{160EEE27-4CDF-3517-DC01-7D14977171AD}"/>
          </ac:picMkLst>
        </pc:picChg>
      </pc:sldChg>
      <pc:sldChg chg="addSp modSp add mod">
        <pc:chgData name="Clements, William" userId="cbdb0636-a496-422a-8d40-98c53d494d26" providerId="ADAL" clId="{9080A587-D9EA-D54F-9317-BA32D0711F26}" dt="2022-10-27T15:33:33.721" v="1223" actId="1076"/>
        <pc:sldMkLst>
          <pc:docMk/>
          <pc:sldMk cId="2237824566" sldId="455"/>
        </pc:sldMkLst>
        <pc:picChg chg="add mod">
          <ac:chgData name="Clements, William" userId="cbdb0636-a496-422a-8d40-98c53d494d26" providerId="ADAL" clId="{9080A587-D9EA-D54F-9317-BA32D0711F26}" dt="2022-10-27T15:33:33.721" v="1223" actId="1076"/>
          <ac:picMkLst>
            <pc:docMk/>
            <pc:sldMk cId="2237824566" sldId="455"/>
            <ac:picMk id="11" creationId="{3C17B8B6-28BB-5F79-6262-3FF36061B03B}"/>
          </ac:picMkLst>
        </pc:picChg>
      </pc:sldChg>
      <pc:sldChg chg="addSp modSp add mod">
        <pc:chgData name="Clements, William" userId="cbdb0636-a496-422a-8d40-98c53d494d26" providerId="ADAL" clId="{9080A587-D9EA-D54F-9317-BA32D0711F26}" dt="2022-10-27T15:34:46.038" v="1238" actId="14100"/>
        <pc:sldMkLst>
          <pc:docMk/>
          <pc:sldMk cId="2128876457" sldId="456"/>
        </pc:sldMkLst>
        <pc:spChg chg="add mod">
          <ac:chgData name="Clements, William" userId="cbdb0636-a496-422a-8d40-98c53d494d26" providerId="ADAL" clId="{9080A587-D9EA-D54F-9317-BA32D0711F26}" dt="2022-10-27T15:34:22.934" v="1232" actId="1076"/>
          <ac:spMkLst>
            <pc:docMk/>
            <pc:sldMk cId="2128876457" sldId="456"/>
            <ac:spMk id="18" creationId="{8D10D6B9-4945-EDDD-5457-3F0972F37D8F}"/>
          </ac:spMkLst>
        </pc:spChg>
        <pc:spChg chg="add mod">
          <ac:chgData name="Clements, William" userId="cbdb0636-a496-422a-8d40-98c53d494d26" providerId="ADAL" clId="{9080A587-D9EA-D54F-9317-BA32D0711F26}" dt="2022-10-27T15:34:26.135" v="1234" actId="1076"/>
          <ac:spMkLst>
            <pc:docMk/>
            <pc:sldMk cId="2128876457" sldId="456"/>
            <ac:spMk id="19" creationId="{12213963-B4B1-26BE-84DB-02F2ED0616ED}"/>
          </ac:spMkLst>
        </pc:spChg>
        <pc:cxnChg chg="add mod">
          <ac:chgData name="Clements, William" userId="cbdb0636-a496-422a-8d40-98c53d494d26" providerId="ADAL" clId="{9080A587-D9EA-D54F-9317-BA32D0711F26}" dt="2022-10-27T15:34:38.865" v="1237" actId="14100"/>
          <ac:cxnSpMkLst>
            <pc:docMk/>
            <pc:sldMk cId="2128876457" sldId="456"/>
            <ac:cxnSpMk id="12" creationId="{AEA406C8-0C7A-01C3-A9C7-F331180D11DD}"/>
          </ac:cxnSpMkLst>
        </pc:cxnChg>
        <pc:cxnChg chg="add mod">
          <ac:chgData name="Clements, William" userId="cbdb0636-a496-422a-8d40-98c53d494d26" providerId="ADAL" clId="{9080A587-D9EA-D54F-9317-BA32D0711F26}" dt="2022-10-27T15:34:46.038" v="1238" actId="14100"/>
          <ac:cxnSpMkLst>
            <pc:docMk/>
            <pc:sldMk cId="2128876457" sldId="456"/>
            <ac:cxnSpMk id="15" creationId="{2911C42B-A385-7E38-484F-700734BF9E13}"/>
          </ac:cxnSpMkLst>
        </pc:cxnChg>
      </pc:sldChg>
      <pc:sldChg chg="addSp delSp modSp add mod ord">
        <pc:chgData name="Clements, William" userId="cbdb0636-a496-422a-8d40-98c53d494d26" providerId="ADAL" clId="{9080A587-D9EA-D54F-9317-BA32D0711F26}" dt="2022-10-27T15:36:19.590" v="1257"/>
        <pc:sldMkLst>
          <pc:docMk/>
          <pc:sldMk cId="4115040955" sldId="457"/>
        </pc:sldMkLst>
        <pc:spChg chg="add mod">
          <ac:chgData name="Clements, William" userId="cbdb0636-a496-422a-8d40-98c53d494d26" providerId="ADAL" clId="{9080A587-D9EA-D54F-9317-BA32D0711F26}" dt="2022-10-27T15:35:22.716" v="1246" actId="1076"/>
          <ac:spMkLst>
            <pc:docMk/>
            <pc:sldMk cId="4115040955" sldId="457"/>
            <ac:spMk id="19" creationId="{B76BCDF6-4345-66C4-A3AD-144ED0131DBF}"/>
          </ac:spMkLst>
        </pc:spChg>
        <pc:spChg chg="add mod">
          <ac:chgData name="Clements, William" userId="cbdb0636-a496-422a-8d40-98c53d494d26" providerId="ADAL" clId="{9080A587-D9EA-D54F-9317-BA32D0711F26}" dt="2022-10-27T15:35:26.049" v="1248" actId="1076"/>
          <ac:spMkLst>
            <pc:docMk/>
            <pc:sldMk cId="4115040955" sldId="457"/>
            <ac:spMk id="20" creationId="{CC10668D-5F44-FB7A-AB8C-A363FB948572}"/>
          </ac:spMkLst>
        </pc:spChg>
        <pc:spChg chg="add mod">
          <ac:chgData name="Clements, William" userId="cbdb0636-a496-422a-8d40-98c53d494d26" providerId="ADAL" clId="{9080A587-D9EA-D54F-9317-BA32D0711F26}" dt="2022-10-27T15:36:19.590" v="1257"/>
          <ac:spMkLst>
            <pc:docMk/>
            <pc:sldMk cId="4115040955" sldId="457"/>
            <ac:spMk id="23" creationId="{4254195B-BE49-EDCC-9841-AFFABD31B518}"/>
          </ac:spMkLst>
        </pc:spChg>
        <pc:spChg chg="add mod">
          <ac:chgData name="Clements, William" userId="cbdb0636-a496-422a-8d40-98c53d494d26" providerId="ADAL" clId="{9080A587-D9EA-D54F-9317-BA32D0711F26}" dt="2022-10-27T15:36:19.590" v="1257"/>
          <ac:spMkLst>
            <pc:docMk/>
            <pc:sldMk cId="4115040955" sldId="457"/>
            <ac:spMk id="25" creationId="{EE12DA9B-F6C3-221F-5B19-FBB6EA9D1512}"/>
          </ac:spMkLst>
        </pc:spChg>
        <pc:spChg chg="del">
          <ac:chgData name="Clements, William" userId="cbdb0636-a496-422a-8d40-98c53d494d26" providerId="ADAL" clId="{9080A587-D9EA-D54F-9317-BA32D0711F26}" dt="2022-10-27T15:36:19.251" v="1256" actId="478"/>
          <ac:spMkLst>
            <pc:docMk/>
            <pc:sldMk cId="4115040955" sldId="457"/>
            <ac:spMk id="75" creationId="{9A5F96D9-39B3-6424-39FC-5BF1BAAADE96}"/>
          </ac:spMkLst>
        </pc:spChg>
        <pc:spChg chg="del">
          <ac:chgData name="Clements, William" userId="cbdb0636-a496-422a-8d40-98c53d494d26" providerId="ADAL" clId="{9080A587-D9EA-D54F-9317-BA32D0711F26}" dt="2022-10-27T15:35:09.546" v="1241" actId="478"/>
          <ac:spMkLst>
            <pc:docMk/>
            <pc:sldMk cId="4115040955" sldId="457"/>
            <ac:spMk id="76" creationId="{17B97AF1-A5AF-8B94-DB8B-B6C0841956BF}"/>
          </ac:spMkLst>
        </pc:spChg>
        <pc:spChg chg="del">
          <ac:chgData name="Clements, William" userId="cbdb0636-a496-422a-8d40-98c53d494d26" providerId="ADAL" clId="{9080A587-D9EA-D54F-9317-BA32D0711F26}" dt="2022-10-27T15:35:09.546" v="1241" actId="478"/>
          <ac:spMkLst>
            <pc:docMk/>
            <pc:sldMk cId="4115040955" sldId="457"/>
            <ac:spMk id="77" creationId="{41A8E070-FDA5-18A1-94EC-D183722D76B3}"/>
          </ac:spMkLst>
        </pc:spChg>
        <pc:spChg chg="del">
          <ac:chgData name="Clements, William" userId="cbdb0636-a496-422a-8d40-98c53d494d26" providerId="ADAL" clId="{9080A587-D9EA-D54F-9317-BA32D0711F26}" dt="2022-10-27T15:35:09.546" v="1241" actId="478"/>
          <ac:spMkLst>
            <pc:docMk/>
            <pc:sldMk cId="4115040955" sldId="457"/>
            <ac:spMk id="78" creationId="{F796B17F-D5FF-9F16-3BFE-CA4E96802F70}"/>
          </ac:spMkLst>
        </pc:spChg>
        <pc:spChg chg="del">
          <ac:chgData name="Clements, William" userId="cbdb0636-a496-422a-8d40-98c53d494d26" providerId="ADAL" clId="{9080A587-D9EA-D54F-9317-BA32D0711F26}" dt="2022-10-27T15:35:09.546" v="1241" actId="478"/>
          <ac:spMkLst>
            <pc:docMk/>
            <pc:sldMk cId="4115040955" sldId="457"/>
            <ac:spMk id="79" creationId="{CD5AFBBD-E2BE-5397-7A3E-6081EB31AB99}"/>
          </ac:spMkLst>
        </pc:spChg>
        <pc:spChg chg="del">
          <ac:chgData name="Clements, William" userId="cbdb0636-a496-422a-8d40-98c53d494d26" providerId="ADAL" clId="{9080A587-D9EA-D54F-9317-BA32D0711F26}" dt="2022-10-27T15:35:09.546" v="1241" actId="478"/>
          <ac:spMkLst>
            <pc:docMk/>
            <pc:sldMk cId="4115040955" sldId="457"/>
            <ac:spMk id="80" creationId="{CB47B899-DA3C-921C-E61B-3C0305EFBD72}"/>
          </ac:spMkLst>
        </pc:spChg>
        <pc:spChg chg="del">
          <ac:chgData name="Clements, William" userId="cbdb0636-a496-422a-8d40-98c53d494d26" providerId="ADAL" clId="{9080A587-D9EA-D54F-9317-BA32D0711F26}" dt="2022-10-27T15:35:09.546" v="1241" actId="478"/>
          <ac:spMkLst>
            <pc:docMk/>
            <pc:sldMk cId="4115040955" sldId="457"/>
            <ac:spMk id="81" creationId="{9CB05EB1-3667-E367-5ECE-BD9C1019DCF0}"/>
          </ac:spMkLst>
        </pc:spChg>
        <pc:picChg chg="del">
          <ac:chgData name="Clements, William" userId="cbdb0636-a496-422a-8d40-98c53d494d26" providerId="ADAL" clId="{9080A587-D9EA-D54F-9317-BA32D0711F26}" dt="2022-10-27T15:36:19.251" v="1256" actId="478"/>
          <ac:picMkLst>
            <pc:docMk/>
            <pc:sldMk cId="4115040955" sldId="457"/>
            <ac:picMk id="2" creationId="{F9885400-E445-7E88-BAD9-32946D2E4DF0}"/>
          </ac:picMkLst>
        </pc:picChg>
        <pc:picChg chg="del">
          <ac:chgData name="Clements, William" userId="cbdb0636-a496-422a-8d40-98c53d494d26" providerId="ADAL" clId="{9080A587-D9EA-D54F-9317-BA32D0711F26}" dt="2022-10-27T15:36:19.251" v="1256" actId="478"/>
          <ac:picMkLst>
            <pc:docMk/>
            <pc:sldMk cId="4115040955" sldId="457"/>
            <ac:picMk id="4" creationId="{EE125F3A-E84A-4093-1B53-C68976C65F30}"/>
          </ac:picMkLst>
        </pc:picChg>
        <pc:picChg chg="add del mod">
          <ac:chgData name="Clements, William" userId="cbdb0636-a496-422a-8d40-98c53d494d26" providerId="ADAL" clId="{9080A587-D9EA-D54F-9317-BA32D0711F26}" dt="2022-10-27T15:35:11.002" v="1243"/>
          <ac:picMkLst>
            <pc:docMk/>
            <pc:sldMk cId="4115040955" sldId="457"/>
            <ac:picMk id="17" creationId="{0B8C70C0-864B-B73A-D122-31EDA5F45F6D}"/>
          </ac:picMkLst>
        </pc:picChg>
        <pc:picChg chg="add mod">
          <ac:chgData name="Clements, William" userId="cbdb0636-a496-422a-8d40-98c53d494d26" providerId="ADAL" clId="{9080A587-D9EA-D54F-9317-BA32D0711F26}" dt="2022-10-27T15:36:19.590" v="1257"/>
          <ac:picMkLst>
            <pc:docMk/>
            <pc:sldMk cId="4115040955" sldId="457"/>
            <ac:picMk id="21" creationId="{6F7CD73B-F766-ACC0-7464-10EC63C6CC9A}"/>
          </ac:picMkLst>
        </pc:picChg>
        <pc:picChg chg="add mod">
          <ac:chgData name="Clements, William" userId="cbdb0636-a496-422a-8d40-98c53d494d26" providerId="ADAL" clId="{9080A587-D9EA-D54F-9317-BA32D0711F26}" dt="2022-10-27T15:36:19.590" v="1257"/>
          <ac:picMkLst>
            <pc:docMk/>
            <pc:sldMk cId="4115040955" sldId="457"/>
            <ac:picMk id="22" creationId="{55830972-1260-35F1-9605-38C81A22EEF9}"/>
          </ac:picMkLst>
        </pc:picChg>
        <pc:picChg chg="add mod">
          <ac:chgData name="Clements, William" userId="cbdb0636-a496-422a-8d40-98c53d494d26" providerId="ADAL" clId="{9080A587-D9EA-D54F-9317-BA32D0711F26}" dt="2022-10-27T15:36:19.590" v="1257"/>
          <ac:picMkLst>
            <pc:docMk/>
            <pc:sldMk cId="4115040955" sldId="457"/>
            <ac:picMk id="24" creationId="{5D9A2FFE-D1DE-DEE5-F803-EC46E0E2A69B}"/>
          </ac:picMkLst>
        </pc:picChg>
      </pc:sldChg>
      <pc:sldChg chg="addSp delSp modSp add mod ord">
        <pc:chgData name="Clements, William" userId="cbdb0636-a496-422a-8d40-98c53d494d26" providerId="ADAL" clId="{9080A587-D9EA-D54F-9317-BA32D0711F26}" dt="2022-10-27T15:42:08.061" v="1479" actId="20578"/>
        <pc:sldMkLst>
          <pc:docMk/>
          <pc:sldMk cId="646958387" sldId="458"/>
        </pc:sldMkLst>
        <pc:spChg chg="add mod">
          <ac:chgData name="Clements, William" userId="cbdb0636-a496-422a-8d40-98c53d494d26" providerId="ADAL" clId="{9080A587-D9EA-D54F-9317-BA32D0711F26}" dt="2022-10-27T15:37:05.309" v="1267" actId="1076"/>
          <ac:spMkLst>
            <pc:docMk/>
            <pc:sldMk cId="646958387" sldId="458"/>
            <ac:spMk id="2" creationId="{AEDA3F13-0C9A-4CC0-7FB1-0750F08FD6CB}"/>
          </ac:spMkLst>
        </pc:spChg>
        <pc:spChg chg="mod">
          <ac:chgData name="Clements, William" userId="cbdb0636-a496-422a-8d40-98c53d494d26" providerId="ADAL" clId="{9080A587-D9EA-D54F-9317-BA32D0711F26}" dt="2022-10-27T15:37:08.536" v="1268" actId="6549"/>
          <ac:spMkLst>
            <pc:docMk/>
            <pc:sldMk cId="646958387" sldId="458"/>
            <ac:spMk id="18" creationId="{B99C4EEB-7B71-F0CE-B4D6-AE7E95B72F25}"/>
          </ac:spMkLst>
        </pc:spChg>
        <pc:spChg chg="del">
          <ac:chgData name="Clements, William" userId="cbdb0636-a496-422a-8d40-98c53d494d26" providerId="ADAL" clId="{9080A587-D9EA-D54F-9317-BA32D0711F26}" dt="2022-10-27T15:37:01.841" v="1265" actId="478"/>
          <ac:spMkLst>
            <pc:docMk/>
            <pc:sldMk cId="646958387" sldId="458"/>
            <ac:spMk id="20" creationId="{4858FD69-EF47-C406-79A4-CE5E984BB661}"/>
          </ac:spMkLst>
        </pc:spChg>
        <pc:spChg chg="del">
          <ac:chgData name="Clements, William" userId="cbdb0636-a496-422a-8d40-98c53d494d26" providerId="ADAL" clId="{9080A587-D9EA-D54F-9317-BA32D0711F26}" dt="2022-10-27T15:37:01.841" v="1265" actId="478"/>
          <ac:spMkLst>
            <pc:docMk/>
            <pc:sldMk cId="646958387" sldId="458"/>
            <ac:spMk id="22" creationId="{86CE3CE0-5616-0E5B-8308-BDF202D78553}"/>
          </ac:spMkLst>
        </pc:spChg>
        <pc:spChg chg="del">
          <ac:chgData name="Clements, William" userId="cbdb0636-a496-422a-8d40-98c53d494d26" providerId="ADAL" clId="{9080A587-D9EA-D54F-9317-BA32D0711F26}" dt="2022-10-27T15:37:01.841" v="1265" actId="478"/>
          <ac:spMkLst>
            <pc:docMk/>
            <pc:sldMk cId="646958387" sldId="458"/>
            <ac:spMk id="23" creationId="{C2A66CC3-2D26-16FF-62EC-06565F5FF951}"/>
          </ac:spMkLst>
        </pc:spChg>
        <pc:spChg chg="del">
          <ac:chgData name="Clements, William" userId="cbdb0636-a496-422a-8d40-98c53d494d26" providerId="ADAL" clId="{9080A587-D9EA-D54F-9317-BA32D0711F26}" dt="2022-10-27T15:37:01.841" v="1265" actId="478"/>
          <ac:spMkLst>
            <pc:docMk/>
            <pc:sldMk cId="646958387" sldId="458"/>
            <ac:spMk id="24" creationId="{B42C8D3C-50E8-8002-EA44-F05DC73AC64F}"/>
          </ac:spMkLst>
        </pc:spChg>
        <pc:spChg chg="del">
          <ac:chgData name="Clements, William" userId="cbdb0636-a496-422a-8d40-98c53d494d26" providerId="ADAL" clId="{9080A587-D9EA-D54F-9317-BA32D0711F26}" dt="2022-10-27T15:37:01.841" v="1265" actId="478"/>
          <ac:spMkLst>
            <pc:docMk/>
            <pc:sldMk cId="646958387" sldId="458"/>
            <ac:spMk id="25" creationId="{A54A9D53-C9BE-7173-8A55-BFB0E5F962C5}"/>
          </ac:spMkLst>
        </pc:spChg>
      </pc:sldChg>
      <pc:sldChg chg="addSp delSp modSp add mod ord">
        <pc:chgData name="Clements, William" userId="cbdb0636-a496-422a-8d40-98c53d494d26" providerId="ADAL" clId="{9080A587-D9EA-D54F-9317-BA32D0711F26}" dt="2022-10-27T15:40:40.791" v="1473" actId="20578"/>
        <pc:sldMkLst>
          <pc:docMk/>
          <pc:sldMk cId="2054338122" sldId="459"/>
        </pc:sldMkLst>
        <pc:spChg chg="del">
          <ac:chgData name="Clements, William" userId="cbdb0636-a496-422a-8d40-98c53d494d26" providerId="ADAL" clId="{9080A587-D9EA-D54F-9317-BA32D0711F26}" dt="2022-10-27T15:38:16.946" v="1273" actId="478"/>
          <ac:spMkLst>
            <pc:docMk/>
            <pc:sldMk cId="2054338122" sldId="459"/>
            <ac:spMk id="20" creationId="{4858FD69-EF47-C406-79A4-CE5E984BB661}"/>
          </ac:spMkLst>
        </pc:spChg>
        <pc:spChg chg="add mod">
          <ac:chgData name="Clements, William" userId="cbdb0636-a496-422a-8d40-98c53d494d26" providerId="ADAL" clId="{9080A587-D9EA-D54F-9317-BA32D0711F26}" dt="2022-10-27T15:40:30" v="1472" actId="6549"/>
          <ac:spMkLst>
            <pc:docMk/>
            <pc:sldMk cId="2054338122" sldId="459"/>
            <ac:spMk id="37" creationId="{1A315C51-F1E1-4B68-A75E-F529463558FA}"/>
          </ac:spMkLst>
        </pc:spChg>
        <pc:picChg chg="add mod">
          <ac:chgData name="Clements, William" userId="cbdb0636-a496-422a-8d40-98c53d494d26" providerId="ADAL" clId="{9080A587-D9EA-D54F-9317-BA32D0711F26}" dt="2022-10-27T15:38:12.534" v="1272" actId="14100"/>
          <ac:picMkLst>
            <pc:docMk/>
            <pc:sldMk cId="2054338122" sldId="459"/>
            <ac:picMk id="2" creationId="{969EF9B5-33D1-6855-1395-B02A8FC32E3B}"/>
          </ac:picMkLst>
        </pc:picChg>
        <pc:picChg chg="add del mod">
          <ac:chgData name="Clements, William" userId="cbdb0636-a496-422a-8d40-98c53d494d26" providerId="ADAL" clId="{9080A587-D9EA-D54F-9317-BA32D0711F26}" dt="2022-10-27T15:38:24.641" v="1275"/>
          <ac:picMkLst>
            <pc:docMk/>
            <pc:sldMk cId="2054338122" sldId="459"/>
            <ac:picMk id="4" creationId="{5CAC780B-62DF-BCF4-A319-E28C4512E82D}"/>
          </ac:picMkLst>
        </pc:picChg>
      </pc:sldChg>
      <pc:sldChg chg="addSp delSp modSp add del mod">
        <pc:chgData name="Clements, William" userId="cbdb0636-a496-422a-8d40-98c53d494d26" providerId="ADAL" clId="{9080A587-D9EA-D54F-9317-BA32D0711F26}" dt="2022-10-27T15:42:11.120" v="1480" actId="2696"/>
        <pc:sldMkLst>
          <pc:docMk/>
          <pc:sldMk cId="2853000053" sldId="460"/>
        </pc:sldMkLst>
        <pc:spChg chg="add mod">
          <ac:chgData name="Clements, William" userId="cbdb0636-a496-422a-8d40-98c53d494d26" providerId="ADAL" clId="{9080A587-D9EA-D54F-9317-BA32D0711F26}" dt="2022-10-27T15:41:44.725" v="1478" actId="1076"/>
          <ac:spMkLst>
            <pc:docMk/>
            <pc:sldMk cId="2853000053" sldId="460"/>
            <ac:spMk id="2" creationId="{DFFC9DBD-F65D-1B76-A96D-08C9AF1F0B38}"/>
          </ac:spMkLst>
        </pc:spChg>
        <pc:spChg chg="mod">
          <ac:chgData name="Clements, William" userId="cbdb0636-a496-422a-8d40-98c53d494d26" providerId="ADAL" clId="{9080A587-D9EA-D54F-9317-BA32D0711F26}" dt="2022-10-27T15:41:16.069" v="1476" actId="207"/>
          <ac:spMkLst>
            <pc:docMk/>
            <pc:sldMk cId="2853000053" sldId="460"/>
            <ac:spMk id="82" creationId="{D7AF73A2-7167-84F1-3A21-EACFD0773795}"/>
          </ac:spMkLst>
        </pc:spChg>
        <pc:picChg chg="del">
          <ac:chgData name="Clements, William" userId="cbdb0636-a496-422a-8d40-98c53d494d26" providerId="ADAL" clId="{9080A587-D9EA-D54F-9317-BA32D0711F26}" dt="2022-10-27T15:40:58.693" v="1475" actId="478"/>
          <ac:picMkLst>
            <pc:docMk/>
            <pc:sldMk cId="2853000053" sldId="460"/>
            <ac:picMk id="18" creationId="{590A8E64-B253-D6B3-5E62-1F21FB897FB5}"/>
          </ac:picMkLst>
        </pc:picChg>
      </pc:sldChg>
    </pc:docChg>
  </pc:docChgLst>
  <pc:docChgLst>
    <pc:chgData name="William" userId="cbdb0636-a496-422a-8d40-98c53d494d26" providerId="ADAL" clId="{3323BF21-9F31-4D62-9DFF-A5A968BBA14D}"/>
    <pc:docChg chg="undo custSel addSld modSld">
      <pc:chgData name="William" userId="cbdb0636-a496-422a-8d40-98c53d494d26" providerId="ADAL" clId="{3323BF21-9F31-4D62-9DFF-A5A968BBA14D}" dt="2023-03-20T15:54:09.093" v="14" actId="1076"/>
      <pc:docMkLst>
        <pc:docMk/>
      </pc:docMkLst>
      <pc:sldChg chg="addSp delSp modSp mod">
        <pc:chgData name="William" userId="cbdb0636-a496-422a-8d40-98c53d494d26" providerId="ADAL" clId="{3323BF21-9F31-4D62-9DFF-A5A968BBA14D}" dt="2023-03-20T15:54:09.093" v="14" actId="1076"/>
        <pc:sldMkLst>
          <pc:docMk/>
          <pc:sldMk cId="1555995004" sldId="416"/>
        </pc:sldMkLst>
        <pc:spChg chg="add del mod">
          <ac:chgData name="William" userId="cbdb0636-a496-422a-8d40-98c53d494d26" providerId="ADAL" clId="{3323BF21-9F31-4D62-9DFF-A5A968BBA14D}" dt="2023-03-20T15:53:33.141" v="3"/>
          <ac:spMkLst>
            <pc:docMk/>
            <pc:sldMk cId="1555995004" sldId="416"/>
            <ac:spMk id="16" creationId="{9808F547-1FCD-F2BB-E964-15D887A5B492}"/>
          </ac:spMkLst>
        </pc:spChg>
        <pc:spChg chg="add del mod">
          <ac:chgData name="William" userId="cbdb0636-a496-422a-8d40-98c53d494d26" providerId="ADAL" clId="{3323BF21-9F31-4D62-9DFF-A5A968BBA14D}" dt="2023-03-20T15:53:33.141" v="3"/>
          <ac:spMkLst>
            <pc:docMk/>
            <pc:sldMk cId="1555995004" sldId="416"/>
            <ac:spMk id="18" creationId="{F7544863-6E34-F701-58CB-7BC2F82CE226}"/>
          </ac:spMkLst>
        </pc:spChg>
        <pc:spChg chg="mod">
          <ac:chgData name="William" userId="cbdb0636-a496-422a-8d40-98c53d494d26" providerId="ADAL" clId="{3323BF21-9F31-4D62-9DFF-A5A968BBA14D}" dt="2023-03-20T15:54:00.504" v="11"/>
          <ac:spMkLst>
            <pc:docMk/>
            <pc:sldMk cId="1555995004" sldId="416"/>
            <ac:spMk id="25" creationId="{D15F0D58-2257-66E3-90B7-4693F74A0E17}"/>
          </ac:spMkLst>
        </pc:spChg>
        <pc:spChg chg="mod">
          <ac:chgData name="William" userId="cbdb0636-a496-422a-8d40-98c53d494d26" providerId="ADAL" clId="{3323BF21-9F31-4D62-9DFF-A5A968BBA14D}" dt="2023-03-20T15:54:00.504" v="11"/>
          <ac:spMkLst>
            <pc:docMk/>
            <pc:sldMk cId="1555995004" sldId="416"/>
            <ac:spMk id="26" creationId="{624165A1-DAC7-4289-C76C-9D13866EEA07}"/>
          </ac:spMkLst>
        </pc:spChg>
        <pc:grpChg chg="add mod">
          <ac:chgData name="William" userId="cbdb0636-a496-422a-8d40-98c53d494d26" providerId="ADAL" clId="{3323BF21-9F31-4D62-9DFF-A5A968BBA14D}" dt="2023-03-20T15:53:30.463" v="2" actId="164"/>
          <ac:grpSpMkLst>
            <pc:docMk/>
            <pc:sldMk cId="1555995004" sldId="416"/>
            <ac:grpSpMk id="20" creationId="{05EC4586-2D40-604F-0283-5DD2FBE35019}"/>
          </ac:grpSpMkLst>
        </pc:grpChg>
        <pc:grpChg chg="add mod">
          <ac:chgData name="William" userId="cbdb0636-a496-422a-8d40-98c53d494d26" providerId="ADAL" clId="{3323BF21-9F31-4D62-9DFF-A5A968BBA14D}" dt="2023-03-20T15:54:09.093" v="14" actId="1076"/>
          <ac:grpSpMkLst>
            <pc:docMk/>
            <pc:sldMk cId="1555995004" sldId="416"/>
            <ac:grpSpMk id="22" creationId="{7C1D56BB-F691-6866-761A-9523662D3093}"/>
          </ac:grpSpMkLst>
        </pc:grpChg>
        <pc:picChg chg="add del mod">
          <ac:chgData name="William" userId="cbdb0636-a496-422a-8d40-98c53d494d26" providerId="ADAL" clId="{3323BF21-9F31-4D62-9DFF-A5A968BBA14D}" dt="2023-03-20T15:53:33.141" v="3"/>
          <ac:picMkLst>
            <pc:docMk/>
            <pc:sldMk cId="1555995004" sldId="416"/>
            <ac:picMk id="3" creationId="{2565BDD1-02CA-7410-45AA-9CFE6BA9BA8C}"/>
          </ac:picMkLst>
        </pc:picChg>
        <pc:picChg chg="mod">
          <ac:chgData name="William" userId="cbdb0636-a496-422a-8d40-98c53d494d26" providerId="ADAL" clId="{3323BF21-9F31-4D62-9DFF-A5A968BBA14D}" dt="2023-03-20T15:54:00.504" v="11"/>
          <ac:picMkLst>
            <pc:docMk/>
            <pc:sldMk cId="1555995004" sldId="416"/>
            <ac:picMk id="24" creationId="{72D82BA8-23D2-686F-9581-8F758F8B4967}"/>
          </ac:picMkLst>
        </pc:picChg>
        <pc:cxnChg chg="add del mod">
          <ac:chgData name="William" userId="cbdb0636-a496-422a-8d40-98c53d494d26" providerId="ADAL" clId="{3323BF21-9F31-4D62-9DFF-A5A968BBA14D}" dt="2023-03-20T15:53:33.141" v="3"/>
          <ac:cxnSpMkLst>
            <pc:docMk/>
            <pc:sldMk cId="1555995004" sldId="416"/>
            <ac:cxnSpMk id="10" creationId="{A801943C-232D-7029-03C0-6EA2489707C9}"/>
          </ac:cxnSpMkLst>
        </pc:cxnChg>
      </pc:sldChg>
      <pc:sldChg chg="addSp delSp modSp new mod">
        <pc:chgData name="William" userId="cbdb0636-a496-422a-8d40-98c53d494d26" providerId="ADAL" clId="{3323BF21-9F31-4D62-9DFF-A5A968BBA14D}" dt="2023-03-20T15:53:58.460" v="10" actId="21"/>
        <pc:sldMkLst>
          <pc:docMk/>
          <pc:sldMk cId="1826688650" sldId="465"/>
        </pc:sldMkLst>
        <pc:spChg chg="add mod">
          <ac:chgData name="William" userId="cbdb0636-a496-422a-8d40-98c53d494d26" providerId="ADAL" clId="{3323BF21-9F31-4D62-9DFF-A5A968BBA14D}" dt="2023-03-20T15:53:50.435" v="7" actId="164"/>
          <ac:spMkLst>
            <pc:docMk/>
            <pc:sldMk cId="1826688650" sldId="465"/>
            <ac:spMk id="6" creationId="{3F3BF455-87A9-863D-904B-0B8FF4C266A5}"/>
          </ac:spMkLst>
        </pc:spChg>
        <pc:spChg chg="add mod">
          <ac:chgData name="William" userId="cbdb0636-a496-422a-8d40-98c53d494d26" providerId="ADAL" clId="{3323BF21-9F31-4D62-9DFF-A5A968BBA14D}" dt="2023-03-20T15:53:50.435" v="7" actId="164"/>
          <ac:spMkLst>
            <pc:docMk/>
            <pc:sldMk cId="1826688650" sldId="465"/>
            <ac:spMk id="7" creationId="{9BB80F00-E515-37BF-CC55-6E96E0B73DB0}"/>
          </ac:spMkLst>
        </pc:spChg>
        <pc:grpChg chg="add del mod">
          <ac:chgData name="William" userId="cbdb0636-a496-422a-8d40-98c53d494d26" providerId="ADAL" clId="{3323BF21-9F31-4D62-9DFF-A5A968BBA14D}" dt="2023-03-20T15:53:58.460" v="10" actId="21"/>
          <ac:grpSpMkLst>
            <pc:docMk/>
            <pc:sldMk cId="1826688650" sldId="465"/>
            <ac:grpSpMk id="8" creationId="{25E9D711-B195-4D00-CA17-E82F3E9DBB75}"/>
          </ac:grpSpMkLst>
        </pc:grpChg>
        <pc:picChg chg="add mod">
          <ac:chgData name="William" userId="cbdb0636-a496-422a-8d40-98c53d494d26" providerId="ADAL" clId="{3323BF21-9F31-4D62-9DFF-A5A968BBA14D}" dt="2023-03-20T15:53:50.435" v="7" actId="164"/>
          <ac:picMkLst>
            <pc:docMk/>
            <pc:sldMk cId="1826688650" sldId="465"/>
            <ac:picMk id="4" creationId="{7935E18D-7B91-6D39-B22A-3313F5213678}"/>
          </ac:picMkLst>
        </pc:picChg>
        <pc:cxnChg chg="add del mod">
          <ac:chgData name="William" userId="cbdb0636-a496-422a-8d40-98c53d494d26" providerId="ADAL" clId="{3323BF21-9F31-4D62-9DFF-A5A968BBA14D}" dt="2023-03-20T15:53:43.585" v="6" actId="478"/>
          <ac:cxnSpMkLst>
            <pc:docMk/>
            <pc:sldMk cId="1826688650" sldId="465"/>
            <ac:cxnSpMk id="5" creationId="{6F267AA3-F91D-5B67-2555-77AC12BD8446}"/>
          </ac:cxnSpMkLst>
        </pc:cxnChg>
      </pc:sldChg>
    </pc:docChg>
  </pc:docChgLst>
  <pc:docChgLst>
    <pc:chgData name="Clements, William" userId="cbdb0636-a496-422a-8d40-98c53d494d26" providerId="ADAL" clId="{F3F54E48-AD0D-F745-8FCC-AB2B382520B6}"/>
    <pc:docChg chg="custSel addSld modSld">
      <pc:chgData name="Clements, William" userId="cbdb0636-a496-422a-8d40-98c53d494d26" providerId="ADAL" clId="{F3F54E48-AD0D-F745-8FCC-AB2B382520B6}" dt="2023-01-13T16:10:07.101" v="286"/>
      <pc:docMkLst>
        <pc:docMk/>
      </pc:docMkLst>
      <pc:sldChg chg="add">
        <pc:chgData name="Clements, William" userId="cbdb0636-a496-422a-8d40-98c53d494d26" providerId="ADAL" clId="{F3F54E48-AD0D-F745-8FCC-AB2B382520B6}" dt="2023-01-13T16:09:32.714" v="284"/>
        <pc:sldMkLst>
          <pc:docMk/>
          <pc:sldMk cId="2665479150" sldId="266"/>
        </pc:sldMkLst>
      </pc:sldChg>
      <pc:sldChg chg="add">
        <pc:chgData name="Clements, William" userId="cbdb0636-a496-422a-8d40-98c53d494d26" providerId="ADAL" clId="{F3F54E48-AD0D-F745-8FCC-AB2B382520B6}" dt="2023-01-13T16:09:53.145" v="285"/>
        <pc:sldMkLst>
          <pc:docMk/>
          <pc:sldMk cId="1531368160" sldId="268"/>
        </pc:sldMkLst>
      </pc:sldChg>
      <pc:sldChg chg="add">
        <pc:chgData name="Clements, William" userId="cbdb0636-a496-422a-8d40-98c53d494d26" providerId="ADAL" clId="{F3F54E48-AD0D-F745-8FCC-AB2B382520B6}" dt="2023-01-13T16:10:07.101" v="286"/>
        <pc:sldMkLst>
          <pc:docMk/>
          <pc:sldMk cId="2781446940" sldId="270"/>
        </pc:sldMkLst>
      </pc:sldChg>
      <pc:sldChg chg="mod modShow">
        <pc:chgData name="Clements, William" userId="cbdb0636-a496-422a-8d40-98c53d494d26" providerId="ADAL" clId="{F3F54E48-AD0D-F745-8FCC-AB2B382520B6}" dt="2023-01-04T17:35:30.786" v="130" actId="729"/>
        <pc:sldMkLst>
          <pc:docMk/>
          <pc:sldMk cId="3269304815" sldId="435"/>
        </pc:sldMkLst>
      </pc:sldChg>
      <pc:sldChg chg="delSp mod">
        <pc:chgData name="Clements, William" userId="cbdb0636-a496-422a-8d40-98c53d494d26" providerId="ADAL" clId="{F3F54E48-AD0D-F745-8FCC-AB2B382520B6}" dt="2023-01-04T17:37:17.570" v="132" actId="478"/>
        <pc:sldMkLst>
          <pc:docMk/>
          <pc:sldMk cId="2054338122" sldId="459"/>
        </pc:sldMkLst>
        <pc:spChg chg="del">
          <ac:chgData name="Clements, William" userId="cbdb0636-a496-422a-8d40-98c53d494d26" providerId="ADAL" clId="{F3F54E48-AD0D-F745-8FCC-AB2B382520B6}" dt="2023-01-04T17:37:17.570" v="132" actId="478"/>
          <ac:spMkLst>
            <pc:docMk/>
            <pc:sldMk cId="2054338122" sldId="459"/>
            <ac:spMk id="37" creationId="{1A315C51-F1E1-4B68-A75E-F529463558FA}"/>
          </ac:spMkLst>
        </pc:spChg>
      </pc:sldChg>
      <pc:sldChg chg="addSp delSp modSp new mod modClrScheme chgLayout">
        <pc:chgData name="Clements, William" userId="cbdb0636-a496-422a-8d40-98c53d494d26" providerId="ADAL" clId="{F3F54E48-AD0D-F745-8FCC-AB2B382520B6}" dt="2023-01-04T14:49:48.434" v="122" actId="688"/>
        <pc:sldMkLst>
          <pc:docMk/>
          <pc:sldMk cId="2812743166" sldId="460"/>
        </pc:sldMkLst>
        <pc:spChg chg="mod ord">
          <ac:chgData name="Clements, William" userId="cbdb0636-a496-422a-8d40-98c53d494d26" providerId="ADAL" clId="{F3F54E48-AD0D-F745-8FCC-AB2B382520B6}" dt="2023-01-04T14:44:42.015" v="78" actId="1076"/>
          <ac:spMkLst>
            <pc:docMk/>
            <pc:sldMk cId="2812743166" sldId="460"/>
            <ac:spMk id="2" creationId="{3DAE27F1-2518-F22E-D354-20A7E12D0B39}"/>
          </ac:spMkLst>
        </pc:spChg>
        <pc:spChg chg="del mod ord">
          <ac:chgData name="Clements, William" userId="cbdb0636-a496-422a-8d40-98c53d494d26" providerId="ADAL" clId="{F3F54E48-AD0D-F745-8FCC-AB2B382520B6}" dt="2023-01-04T14:41:16.199" v="24" actId="700"/>
          <ac:spMkLst>
            <pc:docMk/>
            <pc:sldMk cId="2812743166" sldId="460"/>
            <ac:spMk id="3" creationId="{7EA2B760-DF6F-DC49-6FCA-B50BC50157B1}"/>
          </ac:spMkLst>
        </pc:spChg>
        <pc:spChg chg="add del mod ord">
          <ac:chgData name="Clements, William" userId="cbdb0636-a496-422a-8d40-98c53d494d26" providerId="ADAL" clId="{F3F54E48-AD0D-F745-8FCC-AB2B382520B6}" dt="2023-01-04T14:41:19.364" v="25" actId="478"/>
          <ac:spMkLst>
            <pc:docMk/>
            <pc:sldMk cId="2812743166" sldId="460"/>
            <ac:spMk id="4" creationId="{80155011-4764-9D46-CE5B-FFBE648DA603}"/>
          </ac:spMkLst>
        </pc:spChg>
        <pc:spChg chg="add del mod ord">
          <ac:chgData name="Clements, William" userId="cbdb0636-a496-422a-8d40-98c53d494d26" providerId="ADAL" clId="{F3F54E48-AD0D-F745-8FCC-AB2B382520B6}" dt="2023-01-04T14:41:21.992" v="26" actId="478"/>
          <ac:spMkLst>
            <pc:docMk/>
            <pc:sldMk cId="2812743166" sldId="460"/>
            <ac:spMk id="5" creationId="{F7FC6028-863D-FDC0-0E73-ACC7B3EFBA40}"/>
          </ac:spMkLst>
        </pc:spChg>
        <pc:spChg chg="add del mod">
          <ac:chgData name="Clements, William" userId="cbdb0636-a496-422a-8d40-98c53d494d26" providerId="ADAL" clId="{F3F54E48-AD0D-F745-8FCC-AB2B382520B6}" dt="2023-01-04T14:42:07.601" v="35" actId="478"/>
          <ac:spMkLst>
            <pc:docMk/>
            <pc:sldMk cId="2812743166" sldId="460"/>
            <ac:spMk id="6" creationId="{F097F62B-08E6-60E9-A185-74B3C0D66780}"/>
          </ac:spMkLst>
        </pc:spChg>
        <pc:spChg chg="add mod">
          <ac:chgData name="Clements, William" userId="cbdb0636-a496-422a-8d40-98c53d494d26" providerId="ADAL" clId="{F3F54E48-AD0D-F745-8FCC-AB2B382520B6}" dt="2023-01-04T14:46:27.505" v="89" actId="13822"/>
          <ac:spMkLst>
            <pc:docMk/>
            <pc:sldMk cId="2812743166" sldId="460"/>
            <ac:spMk id="7" creationId="{8DEACB76-8ECC-5998-22FC-137467B962A1}"/>
          </ac:spMkLst>
        </pc:spChg>
        <pc:spChg chg="add mod">
          <ac:chgData name="Clements, William" userId="cbdb0636-a496-422a-8d40-98c53d494d26" providerId="ADAL" clId="{F3F54E48-AD0D-F745-8FCC-AB2B382520B6}" dt="2023-01-04T14:46:30.430" v="90" actId="13822"/>
          <ac:spMkLst>
            <pc:docMk/>
            <pc:sldMk cId="2812743166" sldId="460"/>
            <ac:spMk id="8" creationId="{56BEB90A-210C-FEF6-7D4F-5DC70010439F}"/>
          </ac:spMkLst>
        </pc:spChg>
        <pc:spChg chg="add mod">
          <ac:chgData name="Clements, William" userId="cbdb0636-a496-422a-8d40-98c53d494d26" providerId="ADAL" clId="{F3F54E48-AD0D-F745-8FCC-AB2B382520B6}" dt="2023-01-04T14:46:11.301" v="86" actId="13822"/>
          <ac:spMkLst>
            <pc:docMk/>
            <pc:sldMk cId="2812743166" sldId="460"/>
            <ac:spMk id="9" creationId="{F7EEF04B-7321-C790-2256-5A8C3AAB7A0A}"/>
          </ac:spMkLst>
        </pc:spChg>
        <pc:spChg chg="add mod">
          <ac:chgData name="Clements, William" userId="cbdb0636-a496-422a-8d40-98c53d494d26" providerId="ADAL" clId="{F3F54E48-AD0D-F745-8FCC-AB2B382520B6}" dt="2023-01-04T14:46:02.332" v="84" actId="13822"/>
          <ac:spMkLst>
            <pc:docMk/>
            <pc:sldMk cId="2812743166" sldId="460"/>
            <ac:spMk id="10" creationId="{0B25EF15-300E-30C6-C577-59FACE1045EF}"/>
          </ac:spMkLst>
        </pc:spChg>
        <pc:spChg chg="add mod">
          <ac:chgData name="Clements, William" userId="cbdb0636-a496-422a-8d40-98c53d494d26" providerId="ADAL" clId="{F3F54E48-AD0D-F745-8FCC-AB2B382520B6}" dt="2023-01-04T14:46:07.351" v="85" actId="13822"/>
          <ac:spMkLst>
            <pc:docMk/>
            <pc:sldMk cId="2812743166" sldId="460"/>
            <ac:spMk id="11" creationId="{D235219E-3F65-44EA-F56A-63EAABC0F187}"/>
          </ac:spMkLst>
        </pc:spChg>
        <pc:spChg chg="add mod">
          <ac:chgData name="Clements, William" userId="cbdb0636-a496-422a-8d40-98c53d494d26" providerId="ADAL" clId="{F3F54E48-AD0D-F745-8FCC-AB2B382520B6}" dt="2023-01-04T14:45:56.855" v="83" actId="13822"/>
          <ac:spMkLst>
            <pc:docMk/>
            <pc:sldMk cId="2812743166" sldId="460"/>
            <ac:spMk id="12" creationId="{DFC4045D-C4E3-FC59-933E-F7CFF9D17ED8}"/>
          </ac:spMkLst>
        </pc:spChg>
        <pc:spChg chg="add mod">
          <ac:chgData name="Clements, William" userId="cbdb0636-a496-422a-8d40-98c53d494d26" providerId="ADAL" clId="{F3F54E48-AD0D-F745-8FCC-AB2B382520B6}" dt="2023-01-04T14:42:48.738" v="47" actId="1076"/>
          <ac:spMkLst>
            <pc:docMk/>
            <pc:sldMk cId="2812743166" sldId="460"/>
            <ac:spMk id="13" creationId="{BBC0366D-5A0A-A6F7-BED2-B0696DFD600B}"/>
          </ac:spMkLst>
        </pc:spChg>
        <pc:spChg chg="add mod">
          <ac:chgData name="Clements, William" userId="cbdb0636-a496-422a-8d40-98c53d494d26" providerId="ADAL" clId="{F3F54E48-AD0D-F745-8FCC-AB2B382520B6}" dt="2023-01-04T14:42:48.738" v="47" actId="1076"/>
          <ac:spMkLst>
            <pc:docMk/>
            <pc:sldMk cId="2812743166" sldId="460"/>
            <ac:spMk id="14" creationId="{7B315715-4B92-422D-309A-7FFBE706DAD4}"/>
          </ac:spMkLst>
        </pc:spChg>
        <pc:spChg chg="add mod">
          <ac:chgData name="Clements, William" userId="cbdb0636-a496-422a-8d40-98c53d494d26" providerId="ADAL" clId="{F3F54E48-AD0D-F745-8FCC-AB2B382520B6}" dt="2023-01-04T14:44:57.286" v="80" actId="13822"/>
          <ac:spMkLst>
            <pc:docMk/>
            <pc:sldMk cId="2812743166" sldId="460"/>
            <ac:spMk id="15" creationId="{3B308B5B-900B-7DAC-3571-5A833559E4DA}"/>
          </ac:spMkLst>
        </pc:spChg>
        <pc:spChg chg="add mod">
          <ac:chgData name="Clements, William" userId="cbdb0636-a496-422a-8d40-98c53d494d26" providerId="ADAL" clId="{F3F54E48-AD0D-F745-8FCC-AB2B382520B6}" dt="2023-01-04T14:48:39.071" v="113" actId="13822"/>
          <ac:spMkLst>
            <pc:docMk/>
            <pc:sldMk cId="2812743166" sldId="460"/>
            <ac:spMk id="16" creationId="{DC77672F-AEB7-5AF6-A041-C8A02315D59A}"/>
          </ac:spMkLst>
        </pc:spChg>
        <pc:spChg chg="add mod">
          <ac:chgData name="Clements, William" userId="cbdb0636-a496-422a-8d40-98c53d494d26" providerId="ADAL" clId="{F3F54E48-AD0D-F745-8FCC-AB2B382520B6}" dt="2023-01-04T14:48:33.466" v="112" actId="13822"/>
          <ac:spMkLst>
            <pc:docMk/>
            <pc:sldMk cId="2812743166" sldId="460"/>
            <ac:spMk id="17" creationId="{5A4A8417-1308-647C-208E-28E4D900EF69}"/>
          </ac:spMkLst>
        </pc:spChg>
        <pc:spChg chg="add mod">
          <ac:chgData name="Clements, William" userId="cbdb0636-a496-422a-8d40-98c53d494d26" providerId="ADAL" clId="{F3F54E48-AD0D-F745-8FCC-AB2B382520B6}" dt="2023-01-04T14:42:58.346" v="49" actId="1076"/>
          <ac:spMkLst>
            <pc:docMk/>
            <pc:sldMk cId="2812743166" sldId="460"/>
            <ac:spMk id="18" creationId="{94755C41-45D9-A5EA-7651-252C02920869}"/>
          </ac:spMkLst>
        </pc:spChg>
        <pc:spChg chg="add mod">
          <ac:chgData name="Clements, William" userId="cbdb0636-a496-422a-8d40-98c53d494d26" providerId="ADAL" clId="{F3F54E48-AD0D-F745-8FCC-AB2B382520B6}" dt="2023-01-04T14:48:09.273" v="109" actId="13822"/>
          <ac:spMkLst>
            <pc:docMk/>
            <pc:sldMk cId="2812743166" sldId="460"/>
            <ac:spMk id="19" creationId="{A10528C4-C578-85C8-F1BF-1ECBBC32DCD6}"/>
          </ac:spMkLst>
        </pc:spChg>
        <pc:spChg chg="add mod">
          <ac:chgData name="Clements, William" userId="cbdb0636-a496-422a-8d40-98c53d494d26" providerId="ADAL" clId="{F3F54E48-AD0D-F745-8FCC-AB2B382520B6}" dt="2023-01-04T14:42:58.346" v="49" actId="1076"/>
          <ac:spMkLst>
            <pc:docMk/>
            <pc:sldMk cId="2812743166" sldId="460"/>
            <ac:spMk id="20" creationId="{2CFC5A8B-F5F6-4C48-01F2-11A9CEF50046}"/>
          </ac:spMkLst>
        </pc:spChg>
        <pc:spChg chg="add mod">
          <ac:chgData name="Clements, William" userId="cbdb0636-a496-422a-8d40-98c53d494d26" providerId="ADAL" clId="{F3F54E48-AD0D-F745-8FCC-AB2B382520B6}" dt="2023-01-04T14:48:05.098" v="108" actId="13822"/>
          <ac:spMkLst>
            <pc:docMk/>
            <pc:sldMk cId="2812743166" sldId="460"/>
            <ac:spMk id="21" creationId="{2D3ED105-5387-34E9-0017-D4687C69BFD5}"/>
          </ac:spMkLst>
        </pc:spChg>
        <pc:spChg chg="add mod">
          <ac:chgData name="Clements, William" userId="cbdb0636-a496-422a-8d40-98c53d494d26" providerId="ADAL" clId="{F3F54E48-AD0D-F745-8FCC-AB2B382520B6}" dt="2023-01-04T14:47:45.085" v="104" actId="13822"/>
          <ac:spMkLst>
            <pc:docMk/>
            <pc:sldMk cId="2812743166" sldId="460"/>
            <ac:spMk id="22" creationId="{D773ACAB-51E4-A37E-8D3F-9A2CEDA5DA7A}"/>
          </ac:spMkLst>
        </pc:spChg>
        <pc:spChg chg="add mod">
          <ac:chgData name="Clements, William" userId="cbdb0636-a496-422a-8d40-98c53d494d26" providerId="ADAL" clId="{F3F54E48-AD0D-F745-8FCC-AB2B382520B6}" dt="2023-01-04T14:47:49.364" v="105" actId="13822"/>
          <ac:spMkLst>
            <pc:docMk/>
            <pc:sldMk cId="2812743166" sldId="460"/>
            <ac:spMk id="23" creationId="{124E5923-AAAE-4C02-83ED-8F3880C36C32}"/>
          </ac:spMkLst>
        </pc:spChg>
        <pc:spChg chg="add mod">
          <ac:chgData name="Clements, William" userId="cbdb0636-a496-422a-8d40-98c53d494d26" providerId="ADAL" clId="{F3F54E48-AD0D-F745-8FCC-AB2B382520B6}" dt="2023-01-04T14:47:29.089" v="101" actId="13822"/>
          <ac:spMkLst>
            <pc:docMk/>
            <pc:sldMk cId="2812743166" sldId="460"/>
            <ac:spMk id="24" creationId="{9552FB8E-C774-8822-243A-D0EDB5A6E4DB}"/>
          </ac:spMkLst>
        </pc:spChg>
        <pc:spChg chg="add mod">
          <ac:chgData name="Clements, William" userId="cbdb0636-a496-422a-8d40-98c53d494d26" providerId="ADAL" clId="{F3F54E48-AD0D-F745-8FCC-AB2B382520B6}" dt="2023-01-04T14:44:53.583" v="79" actId="13822"/>
          <ac:spMkLst>
            <pc:docMk/>
            <pc:sldMk cId="2812743166" sldId="460"/>
            <ac:spMk id="25" creationId="{2C83C2D2-C399-DA72-8FE8-BEC808E1D649}"/>
          </ac:spMkLst>
        </pc:spChg>
        <pc:spChg chg="add mod">
          <ac:chgData name="Clements, William" userId="cbdb0636-a496-422a-8d40-98c53d494d26" providerId="ADAL" clId="{F3F54E48-AD0D-F745-8FCC-AB2B382520B6}" dt="2023-01-04T14:47:26.836" v="100" actId="13822"/>
          <ac:spMkLst>
            <pc:docMk/>
            <pc:sldMk cId="2812743166" sldId="460"/>
            <ac:spMk id="26" creationId="{B24A111F-BD89-562F-5804-03BBD6115AC2}"/>
          </ac:spMkLst>
        </pc:spChg>
        <pc:spChg chg="add mod">
          <ac:chgData name="Clements, William" userId="cbdb0636-a496-422a-8d40-98c53d494d26" providerId="ADAL" clId="{F3F54E48-AD0D-F745-8FCC-AB2B382520B6}" dt="2023-01-04T14:49:20.055" v="116" actId="688"/>
          <ac:spMkLst>
            <pc:docMk/>
            <pc:sldMk cId="2812743166" sldId="460"/>
            <ac:spMk id="27" creationId="{04E0A158-B33D-64E3-E064-DF02257795CF}"/>
          </ac:spMkLst>
        </pc:spChg>
        <pc:spChg chg="add mod">
          <ac:chgData name="Clements, William" userId="cbdb0636-a496-422a-8d40-98c53d494d26" providerId="ADAL" clId="{F3F54E48-AD0D-F745-8FCC-AB2B382520B6}" dt="2023-01-04T14:46:37.345" v="92" actId="13822"/>
          <ac:spMkLst>
            <pc:docMk/>
            <pc:sldMk cId="2812743166" sldId="460"/>
            <ac:spMk id="28" creationId="{22EF5EFB-DB18-8DAE-8113-333E84D2CCD1}"/>
          </ac:spMkLst>
        </pc:spChg>
        <pc:spChg chg="add mod">
          <ac:chgData name="Clements, William" userId="cbdb0636-a496-422a-8d40-98c53d494d26" providerId="ADAL" clId="{F3F54E48-AD0D-F745-8FCC-AB2B382520B6}" dt="2023-01-04T14:46:42.136" v="93" actId="13822"/>
          <ac:spMkLst>
            <pc:docMk/>
            <pc:sldMk cId="2812743166" sldId="460"/>
            <ac:spMk id="29" creationId="{15AA5811-E46F-5723-C300-0DAA6D3F06BC}"/>
          </ac:spMkLst>
        </pc:spChg>
        <pc:spChg chg="add mod">
          <ac:chgData name="Clements, William" userId="cbdb0636-a496-422a-8d40-98c53d494d26" providerId="ADAL" clId="{F3F54E48-AD0D-F745-8FCC-AB2B382520B6}" dt="2023-01-04T14:46:46.226" v="94" actId="13822"/>
          <ac:spMkLst>
            <pc:docMk/>
            <pc:sldMk cId="2812743166" sldId="460"/>
            <ac:spMk id="30" creationId="{F6538415-94D4-675F-623E-AB1ED64CB8A9}"/>
          </ac:spMkLst>
        </pc:spChg>
        <pc:spChg chg="add mod">
          <ac:chgData name="Clements, William" userId="cbdb0636-a496-422a-8d40-98c53d494d26" providerId="ADAL" clId="{F3F54E48-AD0D-F745-8FCC-AB2B382520B6}" dt="2023-01-04T14:49:15.794" v="115" actId="688"/>
          <ac:spMkLst>
            <pc:docMk/>
            <pc:sldMk cId="2812743166" sldId="460"/>
            <ac:spMk id="31" creationId="{8D01087D-066A-2F61-853D-4E3618F3B8C6}"/>
          </ac:spMkLst>
        </pc:spChg>
        <pc:spChg chg="add mod">
          <ac:chgData name="Clements, William" userId="cbdb0636-a496-422a-8d40-98c53d494d26" providerId="ADAL" clId="{F3F54E48-AD0D-F745-8FCC-AB2B382520B6}" dt="2023-01-04T14:46:55.669" v="96" actId="13822"/>
          <ac:spMkLst>
            <pc:docMk/>
            <pc:sldMk cId="2812743166" sldId="460"/>
            <ac:spMk id="32" creationId="{80256DF3-1082-7083-12BF-1D776E595CA1}"/>
          </ac:spMkLst>
        </pc:spChg>
        <pc:spChg chg="add mod">
          <ac:chgData name="Clements, William" userId="cbdb0636-a496-422a-8d40-98c53d494d26" providerId="ADAL" clId="{F3F54E48-AD0D-F745-8FCC-AB2B382520B6}" dt="2023-01-04T14:43:51.382" v="61" actId="1076"/>
          <ac:spMkLst>
            <pc:docMk/>
            <pc:sldMk cId="2812743166" sldId="460"/>
            <ac:spMk id="33" creationId="{C9E9E16C-CAE8-2B90-BA5E-AE4D5D3450CF}"/>
          </ac:spMkLst>
        </pc:spChg>
        <pc:spChg chg="add mod">
          <ac:chgData name="Clements, William" userId="cbdb0636-a496-422a-8d40-98c53d494d26" providerId="ADAL" clId="{F3F54E48-AD0D-F745-8FCC-AB2B382520B6}" dt="2023-01-04T14:43:51.382" v="61" actId="1076"/>
          <ac:spMkLst>
            <pc:docMk/>
            <pc:sldMk cId="2812743166" sldId="460"/>
            <ac:spMk id="34" creationId="{13539026-CB5F-F4F3-A591-968172826736}"/>
          </ac:spMkLst>
        </pc:spChg>
        <pc:spChg chg="add mod">
          <ac:chgData name="Clements, William" userId="cbdb0636-a496-422a-8d40-98c53d494d26" providerId="ADAL" clId="{F3F54E48-AD0D-F745-8FCC-AB2B382520B6}" dt="2023-01-04T14:49:11.018" v="114" actId="688"/>
          <ac:spMkLst>
            <pc:docMk/>
            <pc:sldMk cId="2812743166" sldId="460"/>
            <ac:spMk id="35" creationId="{D97B1240-B919-F61E-CAAF-34B1706D5044}"/>
          </ac:spMkLst>
        </pc:spChg>
        <pc:spChg chg="add mod">
          <ac:chgData name="Clements, William" userId="cbdb0636-a496-422a-8d40-98c53d494d26" providerId="ADAL" clId="{F3F54E48-AD0D-F745-8FCC-AB2B382520B6}" dt="2023-01-04T14:45:06.915" v="82" actId="13822"/>
          <ac:spMkLst>
            <pc:docMk/>
            <pc:sldMk cId="2812743166" sldId="460"/>
            <ac:spMk id="36" creationId="{3C253FAD-D683-AC95-3891-DC8D7FFB1853}"/>
          </ac:spMkLst>
        </pc:spChg>
        <pc:spChg chg="add mod">
          <ac:chgData name="Clements, William" userId="cbdb0636-a496-422a-8d40-98c53d494d26" providerId="ADAL" clId="{F3F54E48-AD0D-F745-8FCC-AB2B382520B6}" dt="2023-01-04T14:49:48.434" v="122" actId="688"/>
          <ac:spMkLst>
            <pc:docMk/>
            <pc:sldMk cId="2812743166" sldId="460"/>
            <ac:spMk id="37" creationId="{53ADFFCF-649B-DE52-0F85-2C35AA55C300}"/>
          </ac:spMkLst>
        </pc:spChg>
        <pc:spChg chg="add mod">
          <ac:chgData name="Clements, William" userId="cbdb0636-a496-422a-8d40-98c53d494d26" providerId="ADAL" clId="{F3F54E48-AD0D-F745-8FCC-AB2B382520B6}" dt="2023-01-04T14:48:28.324" v="111" actId="13822"/>
          <ac:spMkLst>
            <pc:docMk/>
            <pc:sldMk cId="2812743166" sldId="460"/>
            <ac:spMk id="38" creationId="{A3EDF766-7A65-AE4A-1A6F-2A7B02471489}"/>
          </ac:spMkLst>
        </pc:spChg>
        <pc:spChg chg="add mod">
          <ac:chgData name="Clements, William" userId="cbdb0636-a496-422a-8d40-98c53d494d26" providerId="ADAL" clId="{F3F54E48-AD0D-F745-8FCC-AB2B382520B6}" dt="2023-01-04T14:49:43.342" v="121" actId="688"/>
          <ac:spMkLst>
            <pc:docMk/>
            <pc:sldMk cId="2812743166" sldId="460"/>
            <ac:spMk id="39" creationId="{5DDF2992-7301-73C9-1E15-3941D8568656}"/>
          </ac:spMkLst>
        </pc:spChg>
        <pc:spChg chg="add mod">
          <ac:chgData name="Clements, William" userId="cbdb0636-a496-422a-8d40-98c53d494d26" providerId="ADAL" clId="{F3F54E48-AD0D-F745-8FCC-AB2B382520B6}" dt="2023-01-04T14:44:20.286" v="70" actId="1076"/>
          <ac:spMkLst>
            <pc:docMk/>
            <pc:sldMk cId="2812743166" sldId="460"/>
            <ac:spMk id="40" creationId="{96D43A85-433F-22E3-C299-4DC66624622E}"/>
          </ac:spMkLst>
        </pc:spChg>
        <pc:spChg chg="add mod">
          <ac:chgData name="Clements, William" userId="cbdb0636-a496-422a-8d40-98c53d494d26" providerId="ADAL" clId="{F3F54E48-AD0D-F745-8FCC-AB2B382520B6}" dt="2023-01-04T14:49:38.863" v="120" actId="688"/>
          <ac:spMkLst>
            <pc:docMk/>
            <pc:sldMk cId="2812743166" sldId="460"/>
            <ac:spMk id="41" creationId="{88F6F3DC-C448-A2F5-BCEA-FA41E064F390}"/>
          </ac:spMkLst>
        </pc:spChg>
        <pc:spChg chg="add mod">
          <ac:chgData name="Clements, William" userId="cbdb0636-a496-422a-8d40-98c53d494d26" providerId="ADAL" clId="{F3F54E48-AD0D-F745-8FCC-AB2B382520B6}" dt="2023-01-04T14:48:00.427" v="107" actId="13822"/>
          <ac:spMkLst>
            <pc:docMk/>
            <pc:sldMk cId="2812743166" sldId="460"/>
            <ac:spMk id="42" creationId="{66B17E0A-0002-E8A9-21EA-C321510B83F1}"/>
          </ac:spMkLst>
        </pc:spChg>
        <pc:spChg chg="add mod">
          <ac:chgData name="Clements, William" userId="cbdb0636-a496-422a-8d40-98c53d494d26" providerId="ADAL" clId="{F3F54E48-AD0D-F745-8FCC-AB2B382520B6}" dt="2023-01-04T14:49:30.129" v="118" actId="688"/>
          <ac:spMkLst>
            <pc:docMk/>
            <pc:sldMk cId="2812743166" sldId="460"/>
            <ac:spMk id="43" creationId="{3284B5D9-E127-952E-3F37-67C3C55C101E}"/>
          </ac:spMkLst>
        </pc:spChg>
        <pc:spChg chg="add mod">
          <ac:chgData name="Clements, William" userId="cbdb0636-a496-422a-8d40-98c53d494d26" providerId="ADAL" clId="{F3F54E48-AD0D-F745-8FCC-AB2B382520B6}" dt="2023-01-04T14:47:34.340" v="102" actId="13822"/>
          <ac:spMkLst>
            <pc:docMk/>
            <pc:sldMk cId="2812743166" sldId="460"/>
            <ac:spMk id="44" creationId="{72D05C0A-859D-DB74-01BA-FC6FDCE01F55}"/>
          </ac:spMkLst>
        </pc:spChg>
        <pc:spChg chg="add mod">
          <ac:chgData name="Clements, William" userId="cbdb0636-a496-422a-8d40-98c53d494d26" providerId="ADAL" clId="{F3F54E48-AD0D-F745-8FCC-AB2B382520B6}" dt="2023-01-04T14:49:26.098" v="117" actId="688"/>
          <ac:spMkLst>
            <pc:docMk/>
            <pc:sldMk cId="2812743166" sldId="460"/>
            <ac:spMk id="45" creationId="{E482B462-1E78-3E42-7137-24059270AABF}"/>
          </ac:spMkLst>
        </pc:spChg>
        <pc:spChg chg="add mod">
          <ac:chgData name="Clements, William" userId="cbdb0636-a496-422a-8d40-98c53d494d26" providerId="ADAL" clId="{F3F54E48-AD0D-F745-8FCC-AB2B382520B6}" dt="2023-01-04T14:47:21.948" v="98" actId="13822"/>
          <ac:spMkLst>
            <pc:docMk/>
            <pc:sldMk cId="2812743166" sldId="460"/>
            <ac:spMk id="46" creationId="{5D4C4F0C-09D3-641E-A7FD-F605400B7011}"/>
          </ac:spMkLst>
        </pc:spChg>
        <pc:spChg chg="add">
          <ac:chgData name="Clements, William" userId="cbdb0636-a496-422a-8d40-98c53d494d26" providerId="ADAL" clId="{F3F54E48-AD0D-F745-8FCC-AB2B382520B6}" dt="2023-01-04T14:47:15.101" v="97" actId="11529"/>
          <ac:spMkLst>
            <pc:docMk/>
            <pc:sldMk cId="2812743166" sldId="460"/>
            <ac:spMk id="47" creationId="{5DA75055-5BE2-478B-810E-804A8E8577F8}"/>
          </ac:spMkLst>
        </pc:spChg>
      </pc:sldChg>
      <pc:sldChg chg="addSp modSp add mod">
        <pc:chgData name="Clements, William" userId="cbdb0636-a496-422a-8d40-98c53d494d26" providerId="ADAL" clId="{F3F54E48-AD0D-F745-8FCC-AB2B382520B6}" dt="2023-01-04T17:31:22.697" v="129" actId="1076"/>
        <pc:sldMkLst>
          <pc:docMk/>
          <pc:sldMk cId="1464783933" sldId="461"/>
        </pc:sldMkLst>
        <pc:picChg chg="add mod">
          <ac:chgData name="Clements, William" userId="cbdb0636-a496-422a-8d40-98c53d494d26" providerId="ADAL" clId="{F3F54E48-AD0D-F745-8FCC-AB2B382520B6}" dt="2023-01-04T17:31:22.697" v="129" actId="1076"/>
          <ac:picMkLst>
            <pc:docMk/>
            <pc:sldMk cId="1464783933" sldId="461"/>
            <ac:picMk id="2" creationId="{ED23917F-837A-081B-D758-D7466FED54C9}"/>
          </ac:picMkLst>
        </pc:picChg>
      </pc:sldChg>
      <pc:sldChg chg="add">
        <pc:chgData name="Clements, William" userId="cbdb0636-a496-422a-8d40-98c53d494d26" providerId="ADAL" clId="{F3F54E48-AD0D-F745-8FCC-AB2B382520B6}" dt="2023-01-04T17:37:12.407" v="131" actId="2890"/>
        <pc:sldMkLst>
          <pc:docMk/>
          <pc:sldMk cId="3813279272" sldId="462"/>
        </pc:sldMkLst>
      </pc:sldChg>
      <pc:sldChg chg="addSp delSp modSp add mod">
        <pc:chgData name="Clements, William" userId="cbdb0636-a496-422a-8d40-98c53d494d26" providerId="ADAL" clId="{F3F54E48-AD0D-F745-8FCC-AB2B382520B6}" dt="2023-01-04T17:39:22.230" v="283" actId="478"/>
        <pc:sldMkLst>
          <pc:docMk/>
          <pc:sldMk cId="3129994484" sldId="463"/>
        </pc:sldMkLst>
        <pc:spChg chg="add mod">
          <ac:chgData name="Clements, William" userId="cbdb0636-a496-422a-8d40-98c53d494d26" providerId="ADAL" clId="{F3F54E48-AD0D-F745-8FCC-AB2B382520B6}" dt="2023-01-04T17:38:07.136" v="270" actId="207"/>
          <ac:spMkLst>
            <pc:docMk/>
            <pc:sldMk cId="3129994484" sldId="463"/>
            <ac:spMk id="4" creationId="{99416E86-83C0-6515-D616-D6AF2D77FD7B}"/>
          </ac:spMkLst>
        </pc:spChg>
        <pc:spChg chg="add mod">
          <ac:chgData name="Clements, William" userId="cbdb0636-a496-422a-8d40-98c53d494d26" providerId="ADAL" clId="{F3F54E48-AD0D-F745-8FCC-AB2B382520B6}" dt="2023-01-04T17:38:35.709" v="278" actId="14100"/>
          <ac:spMkLst>
            <pc:docMk/>
            <pc:sldMk cId="3129994484" sldId="463"/>
            <ac:spMk id="20" creationId="{22686B9B-7381-65E8-D2D3-5143124C78A0}"/>
          </ac:spMkLst>
        </pc:spChg>
        <pc:spChg chg="add del mod">
          <ac:chgData name="Clements, William" userId="cbdb0636-a496-422a-8d40-98c53d494d26" providerId="ADAL" clId="{F3F54E48-AD0D-F745-8FCC-AB2B382520B6}" dt="2023-01-04T17:39:22.230" v="283" actId="478"/>
          <ac:spMkLst>
            <pc:docMk/>
            <pc:sldMk cId="3129994484" sldId="463"/>
            <ac:spMk id="37" creationId="{81C06DD1-79B1-8F3D-708D-D85F749DE707}"/>
          </ac:spMkLst>
        </pc:spChg>
        <pc:spChg chg="add mod">
          <ac:chgData name="Clements, William" userId="cbdb0636-a496-422a-8d40-98c53d494d26" providerId="ADAL" clId="{F3F54E48-AD0D-F745-8FCC-AB2B382520B6}" dt="2023-01-04T17:38:53.831" v="282" actId="207"/>
          <ac:spMkLst>
            <pc:docMk/>
            <pc:sldMk cId="3129994484" sldId="463"/>
            <ac:spMk id="38" creationId="{00CC4BE5-AC8A-3BE7-DE2E-3B39BB9A8DDD}"/>
          </ac:spMkLst>
        </pc:spChg>
      </pc:sldChg>
      <pc:sldChg chg="add">
        <pc:chgData name="Clements, William" userId="cbdb0636-a496-422a-8d40-98c53d494d26" providerId="ADAL" clId="{F3F54E48-AD0D-F745-8FCC-AB2B382520B6}" dt="2023-01-13T16:09:53.145" v="285"/>
        <pc:sldMkLst>
          <pc:docMk/>
          <pc:sldMk cId="616201003" sldId="464"/>
        </pc:sldMkLst>
      </pc:sldChg>
    </pc:docChg>
  </pc:docChgLst>
  <pc:docChgLst>
    <pc:chgData name="William Clements" userId="cbdb0636-a496-422a-8d40-98c53d494d26" providerId="ADAL" clId="{AC0CF837-6217-4BDE-B14A-D2B1A99F01B7}"/>
    <pc:docChg chg="addSld delSld modSld">
      <pc:chgData name="William Clements" userId="cbdb0636-a496-422a-8d40-98c53d494d26" providerId="ADAL" clId="{AC0CF837-6217-4BDE-B14A-D2B1A99F01B7}" dt="2023-01-02T18:25:38.348" v="2" actId="2696"/>
      <pc:docMkLst>
        <pc:docMk/>
      </pc:docMkLst>
      <pc:sldChg chg="mod modShow">
        <pc:chgData name="William Clements" userId="cbdb0636-a496-422a-8d40-98c53d494d26" providerId="ADAL" clId="{AC0CF837-6217-4BDE-B14A-D2B1A99F01B7}" dt="2023-01-02T18:25:17.181" v="1" actId="729"/>
        <pc:sldMkLst>
          <pc:docMk/>
          <pc:sldMk cId="2357188223" sldId="264"/>
        </pc:sldMkLst>
      </pc:sldChg>
      <pc:sldChg chg="add del">
        <pc:chgData name="William Clements" userId="cbdb0636-a496-422a-8d40-98c53d494d26" providerId="ADAL" clId="{AC0CF837-6217-4BDE-B14A-D2B1A99F01B7}" dt="2023-01-02T18:25:38.348" v="2" actId="2696"/>
        <pc:sldMkLst>
          <pc:docMk/>
          <pc:sldMk cId="2734291" sldId="460"/>
        </pc:sldMkLst>
      </pc:sldChg>
    </pc:docChg>
  </pc:docChgLst>
  <pc:docChgLst>
    <pc:chgData name="Clements, William" userId="cbdb0636-a496-422a-8d40-98c53d494d26" providerId="ADAL" clId="{880A770E-D6DA-3847-9C10-9A7DDE94CF30}"/>
    <pc:docChg chg="undo custSel addSld delSld modSld">
      <pc:chgData name="Clements, William" userId="cbdb0636-a496-422a-8d40-98c53d494d26" providerId="ADAL" clId="{880A770E-D6DA-3847-9C10-9A7DDE94CF30}" dt="2022-10-24T20:28:42.181" v="1130" actId="1076"/>
      <pc:docMkLst>
        <pc:docMk/>
      </pc:docMkLst>
      <pc:sldChg chg="modSp">
        <pc:chgData name="Clements, William" userId="cbdb0636-a496-422a-8d40-98c53d494d26" providerId="ADAL" clId="{880A770E-D6DA-3847-9C10-9A7DDE94CF30}" dt="2022-10-24T19:59:02.432" v="948"/>
        <pc:sldMkLst>
          <pc:docMk/>
          <pc:sldMk cId="2062235628" sldId="256"/>
        </pc:sldMkLst>
        <pc:spChg chg="mod">
          <ac:chgData name="Clements, William" userId="cbdb0636-a496-422a-8d40-98c53d494d26" providerId="ADAL" clId="{880A770E-D6DA-3847-9C10-9A7DDE94CF30}" dt="2022-10-24T19:59:02.432" v="948"/>
          <ac:spMkLst>
            <pc:docMk/>
            <pc:sldMk cId="2062235628" sldId="256"/>
            <ac:spMk id="2" creationId="{A8EE38B4-5C01-7DD9-491A-B42FA6005B29}"/>
          </ac:spMkLst>
        </pc:spChg>
        <pc:spChg chg="mod">
          <ac:chgData name="Clements, William" userId="cbdb0636-a496-422a-8d40-98c53d494d26" providerId="ADAL" clId="{880A770E-D6DA-3847-9C10-9A7DDE94CF30}" dt="2022-10-24T19:59:02.432" v="948"/>
          <ac:spMkLst>
            <pc:docMk/>
            <pc:sldMk cId="2062235628" sldId="256"/>
            <ac:spMk id="3" creationId="{97973388-629C-49AA-03C8-9BD06275BB1F}"/>
          </ac:spMkLst>
        </pc:spChg>
      </pc:sldChg>
      <pc:sldChg chg="modSp">
        <pc:chgData name="Clements, William" userId="cbdb0636-a496-422a-8d40-98c53d494d26" providerId="ADAL" clId="{880A770E-D6DA-3847-9C10-9A7DDE94CF30}" dt="2022-10-24T19:59:02.432" v="948"/>
        <pc:sldMkLst>
          <pc:docMk/>
          <pc:sldMk cId="1165957260" sldId="257"/>
        </pc:sldMkLst>
        <pc:spChg chg="mod">
          <ac:chgData name="Clements, William" userId="cbdb0636-a496-422a-8d40-98c53d494d26" providerId="ADAL" clId="{880A770E-D6DA-3847-9C10-9A7DDE94CF30}" dt="2022-10-24T19:59:02.432" v="948"/>
          <ac:spMkLst>
            <pc:docMk/>
            <pc:sldMk cId="1165957260" sldId="257"/>
            <ac:spMk id="2" creationId="{1C2CFE09-C1EB-C345-B0C3-D8396320ADA1}"/>
          </ac:spMkLst>
        </pc:spChg>
        <pc:spChg chg="mod">
          <ac:chgData name="Clements, William" userId="cbdb0636-a496-422a-8d40-98c53d494d26" providerId="ADAL" clId="{880A770E-D6DA-3847-9C10-9A7DDE94CF30}" dt="2022-10-24T19:59:02.432" v="948"/>
          <ac:spMkLst>
            <pc:docMk/>
            <pc:sldMk cId="1165957260" sldId="257"/>
            <ac:spMk id="3" creationId="{84F48BEA-78DA-E2C2-5ABA-14C306075BEE}"/>
          </ac:spMkLst>
        </pc:spChg>
      </pc:sldChg>
      <pc:sldChg chg="modSp">
        <pc:chgData name="Clements, William" userId="cbdb0636-a496-422a-8d40-98c53d494d26" providerId="ADAL" clId="{880A770E-D6DA-3847-9C10-9A7DDE94CF30}" dt="2022-10-24T19:59:02.432" v="948"/>
        <pc:sldMkLst>
          <pc:docMk/>
          <pc:sldMk cId="2538918031" sldId="258"/>
        </pc:sldMkLst>
        <pc:spChg chg="mod">
          <ac:chgData name="Clements, William" userId="cbdb0636-a496-422a-8d40-98c53d494d26" providerId="ADAL" clId="{880A770E-D6DA-3847-9C10-9A7DDE94CF30}" dt="2022-10-24T19:59:02.432" v="948"/>
          <ac:spMkLst>
            <pc:docMk/>
            <pc:sldMk cId="2538918031" sldId="258"/>
            <ac:spMk id="2" creationId="{44AB84D4-40CA-F93A-5313-F40359C9138E}"/>
          </ac:spMkLst>
        </pc:spChg>
        <pc:spChg chg="mod">
          <ac:chgData name="Clements, William" userId="cbdb0636-a496-422a-8d40-98c53d494d26" providerId="ADAL" clId="{880A770E-D6DA-3847-9C10-9A7DDE94CF30}" dt="2022-10-24T19:59:02.432" v="948"/>
          <ac:spMkLst>
            <pc:docMk/>
            <pc:sldMk cId="2538918031" sldId="258"/>
            <ac:spMk id="3" creationId="{49CAF21D-FC8D-A7A9-4B90-28A1D676FFD6}"/>
          </ac:spMkLst>
        </pc:spChg>
      </pc:sldChg>
      <pc:sldChg chg="addSp modSp mod modClrScheme chgLayout">
        <pc:chgData name="Clements, William" userId="cbdb0636-a496-422a-8d40-98c53d494d26" providerId="ADAL" clId="{880A770E-D6DA-3847-9C10-9A7DDE94CF30}" dt="2022-10-24T20:25:28.327" v="1002" actId="313"/>
        <pc:sldMkLst>
          <pc:docMk/>
          <pc:sldMk cId="3447839633" sldId="259"/>
        </pc:sldMkLst>
        <pc:spChg chg="mod ord">
          <ac:chgData name="Clements, William" userId="cbdb0636-a496-422a-8d40-98c53d494d26" providerId="ADAL" clId="{880A770E-D6DA-3847-9C10-9A7DDE94CF30}" dt="2022-10-24T20:25:14.586" v="961" actId="700"/>
          <ac:spMkLst>
            <pc:docMk/>
            <pc:sldMk cId="3447839633" sldId="259"/>
            <ac:spMk id="2" creationId="{D70572AF-2970-F571-9BC9-E2093BEFDE79}"/>
          </ac:spMkLst>
        </pc:spChg>
        <pc:spChg chg="mod ord">
          <ac:chgData name="Clements, William" userId="cbdb0636-a496-422a-8d40-98c53d494d26" providerId="ADAL" clId="{880A770E-D6DA-3847-9C10-9A7DDE94CF30}" dt="2022-10-24T20:25:14.586" v="961" actId="700"/>
          <ac:spMkLst>
            <pc:docMk/>
            <pc:sldMk cId="3447839633" sldId="259"/>
            <ac:spMk id="3" creationId="{A026F7A3-95AF-9EFA-E31C-1BDF31E68170}"/>
          </ac:spMkLst>
        </pc:spChg>
        <pc:spChg chg="add mod ord">
          <ac:chgData name="Clements, William" userId="cbdb0636-a496-422a-8d40-98c53d494d26" providerId="ADAL" clId="{880A770E-D6DA-3847-9C10-9A7DDE94CF30}" dt="2022-10-24T20:25:28.327" v="1002" actId="313"/>
          <ac:spMkLst>
            <pc:docMk/>
            <pc:sldMk cId="3447839633" sldId="259"/>
            <ac:spMk id="4" creationId="{F12E21CE-DD88-DEDB-BEA7-A1C7E2A5A897}"/>
          </ac:spMkLst>
        </pc:spChg>
      </pc:sldChg>
      <pc:sldChg chg="modSp">
        <pc:chgData name="Clements, William" userId="cbdb0636-a496-422a-8d40-98c53d494d26" providerId="ADAL" clId="{880A770E-D6DA-3847-9C10-9A7DDE94CF30}" dt="2022-10-24T19:59:02.432" v="948"/>
        <pc:sldMkLst>
          <pc:docMk/>
          <pc:sldMk cId="2620329164" sldId="260"/>
        </pc:sldMkLst>
        <pc:spChg chg="mod">
          <ac:chgData name="Clements, William" userId="cbdb0636-a496-422a-8d40-98c53d494d26" providerId="ADAL" clId="{880A770E-D6DA-3847-9C10-9A7DDE94CF30}" dt="2022-10-24T19:59:02.432" v="948"/>
          <ac:spMkLst>
            <pc:docMk/>
            <pc:sldMk cId="2620329164" sldId="260"/>
            <ac:spMk id="2" creationId="{6C1F11ED-8530-A97C-B26E-395913DFB60B}"/>
          </ac:spMkLst>
        </pc:spChg>
        <pc:spChg chg="mod">
          <ac:chgData name="Clements, William" userId="cbdb0636-a496-422a-8d40-98c53d494d26" providerId="ADAL" clId="{880A770E-D6DA-3847-9C10-9A7DDE94CF30}" dt="2022-10-24T19:59:02.432" v="948"/>
          <ac:spMkLst>
            <pc:docMk/>
            <pc:sldMk cId="2620329164" sldId="260"/>
            <ac:spMk id="3" creationId="{84F1090F-9CF8-3DEB-479A-D8986598F1B2}"/>
          </ac:spMkLst>
        </pc:spChg>
      </pc:sldChg>
      <pc:sldChg chg="modSp">
        <pc:chgData name="Clements, William" userId="cbdb0636-a496-422a-8d40-98c53d494d26" providerId="ADAL" clId="{880A770E-D6DA-3847-9C10-9A7DDE94CF30}" dt="2022-10-24T19:59:02.432" v="948"/>
        <pc:sldMkLst>
          <pc:docMk/>
          <pc:sldMk cId="487255853" sldId="261"/>
        </pc:sldMkLst>
        <pc:spChg chg="mod">
          <ac:chgData name="Clements, William" userId="cbdb0636-a496-422a-8d40-98c53d494d26" providerId="ADAL" clId="{880A770E-D6DA-3847-9C10-9A7DDE94CF30}" dt="2022-10-24T19:59:02.432" v="948"/>
          <ac:spMkLst>
            <pc:docMk/>
            <pc:sldMk cId="487255853" sldId="261"/>
            <ac:spMk id="2" creationId="{A0692811-A091-2D28-1D5E-9D4C89AF783F}"/>
          </ac:spMkLst>
        </pc:spChg>
        <pc:spChg chg="mod">
          <ac:chgData name="Clements, William" userId="cbdb0636-a496-422a-8d40-98c53d494d26" providerId="ADAL" clId="{880A770E-D6DA-3847-9C10-9A7DDE94CF30}" dt="2022-10-24T19:59:02.432" v="948"/>
          <ac:spMkLst>
            <pc:docMk/>
            <pc:sldMk cId="487255853" sldId="261"/>
            <ac:spMk id="3" creationId="{72AC8F6B-EA4E-206A-281D-FD7C1167988A}"/>
          </ac:spMkLst>
        </pc:spChg>
        <pc:spChg chg="mod">
          <ac:chgData name="Clements, William" userId="cbdb0636-a496-422a-8d40-98c53d494d26" providerId="ADAL" clId="{880A770E-D6DA-3847-9C10-9A7DDE94CF30}" dt="2022-10-24T19:59:02.432" v="948"/>
          <ac:spMkLst>
            <pc:docMk/>
            <pc:sldMk cId="487255853" sldId="261"/>
            <ac:spMk id="4" creationId="{2FD0020A-5E04-2D19-FD3B-7E1C6F387B28}"/>
          </ac:spMkLst>
        </pc:spChg>
      </pc:sldChg>
      <pc:sldChg chg="modSp">
        <pc:chgData name="Clements, William" userId="cbdb0636-a496-422a-8d40-98c53d494d26" providerId="ADAL" clId="{880A770E-D6DA-3847-9C10-9A7DDE94CF30}" dt="2022-10-24T19:59:02.432" v="948"/>
        <pc:sldMkLst>
          <pc:docMk/>
          <pc:sldMk cId="2203836390" sldId="262"/>
        </pc:sldMkLst>
        <pc:spChg chg="mod">
          <ac:chgData name="Clements, William" userId="cbdb0636-a496-422a-8d40-98c53d494d26" providerId="ADAL" clId="{880A770E-D6DA-3847-9C10-9A7DDE94CF30}" dt="2022-10-24T19:59:02.432" v="948"/>
          <ac:spMkLst>
            <pc:docMk/>
            <pc:sldMk cId="2203836390" sldId="262"/>
            <ac:spMk id="2" creationId="{0CA04396-13BA-2EC6-2515-7E4445107A9D}"/>
          </ac:spMkLst>
        </pc:spChg>
        <pc:spChg chg="mod">
          <ac:chgData name="Clements, William" userId="cbdb0636-a496-422a-8d40-98c53d494d26" providerId="ADAL" clId="{880A770E-D6DA-3847-9C10-9A7DDE94CF30}" dt="2022-10-24T19:59:02.432" v="948"/>
          <ac:spMkLst>
            <pc:docMk/>
            <pc:sldMk cId="2203836390" sldId="262"/>
            <ac:spMk id="3" creationId="{DFB60C07-3CA2-8A83-F41A-A1533C787BB9}"/>
          </ac:spMkLst>
        </pc:spChg>
        <pc:spChg chg="mod">
          <ac:chgData name="Clements, William" userId="cbdb0636-a496-422a-8d40-98c53d494d26" providerId="ADAL" clId="{880A770E-D6DA-3847-9C10-9A7DDE94CF30}" dt="2022-10-24T19:59:02.432" v="948"/>
          <ac:spMkLst>
            <pc:docMk/>
            <pc:sldMk cId="2203836390" sldId="262"/>
            <ac:spMk id="4" creationId="{82852BBC-B98E-21F8-D317-6738C1127360}"/>
          </ac:spMkLst>
        </pc:spChg>
      </pc:sldChg>
      <pc:sldChg chg="modSp">
        <pc:chgData name="Clements, William" userId="cbdb0636-a496-422a-8d40-98c53d494d26" providerId="ADAL" clId="{880A770E-D6DA-3847-9C10-9A7DDE94CF30}" dt="2022-10-24T19:59:02.432" v="948"/>
        <pc:sldMkLst>
          <pc:docMk/>
          <pc:sldMk cId="2359282420" sldId="263"/>
        </pc:sldMkLst>
        <pc:spChg chg="mod">
          <ac:chgData name="Clements, William" userId="cbdb0636-a496-422a-8d40-98c53d494d26" providerId="ADAL" clId="{880A770E-D6DA-3847-9C10-9A7DDE94CF30}" dt="2022-10-24T19:59:02.432" v="948"/>
          <ac:spMkLst>
            <pc:docMk/>
            <pc:sldMk cId="2359282420" sldId="263"/>
            <ac:spMk id="2" creationId="{0FF8862C-335E-67E8-EAF4-74A533D3A900}"/>
          </ac:spMkLst>
        </pc:spChg>
        <pc:spChg chg="mod">
          <ac:chgData name="Clements, William" userId="cbdb0636-a496-422a-8d40-98c53d494d26" providerId="ADAL" clId="{880A770E-D6DA-3847-9C10-9A7DDE94CF30}" dt="2022-10-24T19:59:02.432" v="948"/>
          <ac:spMkLst>
            <pc:docMk/>
            <pc:sldMk cId="2359282420" sldId="263"/>
            <ac:spMk id="3" creationId="{C2D03A2C-3675-DADE-CFDF-7EB030116456}"/>
          </ac:spMkLst>
        </pc:spChg>
        <pc:spChg chg="mod">
          <ac:chgData name="Clements, William" userId="cbdb0636-a496-422a-8d40-98c53d494d26" providerId="ADAL" clId="{880A770E-D6DA-3847-9C10-9A7DDE94CF30}" dt="2022-10-24T19:59:02.432" v="948"/>
          <ac:spMkLst>
            <pc:docMk/>
            <pc:sldMk cId="2359282420" sldId="263"/>
            <ac:spMk id="4" creationId="{6CAA44F2-EDAD-6F01-3418-FAAAD1913E7A}"/>
          </ac:spMkLst>
        </pc:spChg>
      </pc:sldChg>
      <pc:sldChg chg="addSp delSp modSp new mod">
        <pc:chgData name="Clements, William" userId="cbdb0636-a496-422a-8d40-98c53d494d26" providerId="ADAL" clId="{880A770E-D6DA-3847-9C10-9A7DDE94CF30}" dt="2022-10-24T16:44:34.452" v="946" actId="113"/>
        <pc:sldMkLst>
          <pc:docMk/>
          <pc:sldMk cId="2357188223" sldId="264"/>
        </pc:sldMkLst>
        <pc:spChg chg="mod">
          <ac:chgData name="Clements, William" userId="cbdb0636-a496-422a-8d40-98c53d494d26" providerId="ADAL" clId="{880A770E-D6DA-3847-9C10-9A7DDE94CF30}" dt="2022-10-24T16:44:00.402" v="945" actId="20577"/>
          <ac:spMkLst>
            <pc:docMk/>
            <pc:sldMk cId="2357188223" sldId="264"/>
            <ac:spMk id="2" creationId="{58C42E55-69C9-C987-8524-D3F12D47EBE6}"/>
          </ac:spMkLst>
        </pc:spChg>
        <pc:spChg chg="del">
          <ac:chgData name="Clements, William" userId="cbdb0636-a496-422a-8d40-98c53d494d26" providerId="ADAL" clId="{880A770E-D6DA-3847-9C10-9A7DDE94CF30}" dt="2022-10-24T16:11:48.444" v="1" actId="3680"/>
          <ac:spMkLst>
            <pc:docMk/>
            <pc:sldMk cId="2357188223" sldId="264"/>
            <ac:spMk id="3" creationId="{D42DF1CF-0AE4-483F-FDA5-8FACDAD82E89}"/>
          </ac:spMkLst>
        </pc:spChg>
        <pc:graphicFrameChg chg="add mod ord modGraphic">
          <ac:chgData name="Clements, William" userId="cbdb0636-a496-422a-8d40-98c53d494d26" providerId="ADAL" clId="{880A770E-D6DA-3847-9C10-9A7DDE94CF30}" dt="2022-10-24T16:44:34.452" v="946" actId="113"/>
          <ac:graphicFrameMkLst>
            <pc:docMk/>
            <pc:sldMk cId="2357188223" sldId="264"/>
            <ac:graphicFrameMk id="4" creationId="{D6C71DA8-11F6-03B5-0ED6-33B40D34D735}"/>
          </ac:graphicFrameMkLst>
        </pc:graphicFrameChg>
      </pc:sldChg>
      <pc:sldChg chg="add">
        <pc:chgData name="Clements, William" userId="cbdb0636-a496-422a-8d40-98c53d494d26" providerId="ADAL" clId="{880A770E-D6DA-3847-9C10-9A7DDE94CF30}" dt="2022-10-24T20:25:51.099" v="1003"/>
        <pc:sldMkLst>
          <pc:docMk/>
          <pc:sldMk cId="3575365808" sldId="267"/>
        </pc:sldMkLst>
      </pc:sldChg>
      <pc:sldChg chg="addSp delSp modSp add mod">
        <pc:chgData name="Clements, William" userId="cbdb0636-a496-422a-8d40-98c53d494d26" providerId="ADAL" clId="{880A770E-D6DA-3847-9C10-9A7DDE94CF30}" dt="2022-10-24T20:28:42.181" v="1130" actId="1076"/>
        <pc:sldMkLst>
          <pc:docMk/>
          <pc:sldMk cId="2927260461" sldId="278"/>
        </pc:sldMkLst>
        <pc:spChg chg="add mod">
          <ac:chgData name="Clements, William" userId="cbdb0636-a496-422a-8d40-98c53d494d26" providerId="ADAL" clId="{880A770E-D6DA-3847-9C10-9A7DDE94CF30}" dt="2022-10-24T20:28:29.691" v="1127" actId="14100"/>
          <ac:spMkLst>
            <pc:docMk/>
            <pc:sldMk cId="2927260461" sldId="278"/>
            <ac:spMk id="35" creationId="{8241B4E5-084E-FFAA-C17D-19B95F430E59}"/>
          </ac:spMkLst>
        </pc:spChg>
        <pc:spChg chg="add del mod">
          <ac:chgData name="Clements, William" userId="cbdb0636-a496-422a-8d40-98c53d494d26" providerId="ADAL" clId="{880A770E-D6DA-3847-9C10-9A7DDE94CF30}" dt="2022-10-24T20:27:18.222" v="1055" actId="478"/>
          <ac:spMkLst>
            <pc:docMk/>
            <pc:sldMk cId="2927260461" sldId="278"/>
            <ac:spMk id="36" creationId="{25F19F5C-20B1-30E7-78CE-097080025ECE}"/>
          </ac:spMkLst>
        </pc:spChg>
        <pc:spChg chg="add del mod">
          <ac:chgData name="Clements, William" userId="cbdb0636-a496-422a-8d40-98c53d494d26" providerId="ADAL" clId="{880A770E-D6DA-3847-9C10-9A7DDE94CF30}" dt="2022-10-24T20:27:19.248" v="1056" actId="478"/>
          <ac:spMkLst>
            <pc:docMk/>
            <pc:sldMk cId="2927260461" sldId="278"/>
            <ac:spMk id="37" creationId="{F5E51823-7E53-6688-618F-8875B3961FFB}"/>
          </ac:spMkLst>
        </pc:spChg>
        <pc:spChg chg="add mod">
          <ac:chgData name="Clements, William" userId="cbdb0636-a496-422a-8d40-98c53d494d26" providerId="ADAL" clId="{880A770E-D6DA-3847-9C10-9A7DDE94CF30}" dt="2022-10-24T20:28:42.181" v="1130" actId="1076"/>
          <ac:spMkLst>
            <pc:docMk/>
            <pc:sldMk cId="2927260461" sldId="278"/>
            <ac:spMk id="38" creationId="{2117C631-0E3C-1AB6-B509-9EFF1B3AA333}"/>
          </ac:spMkLst>
        </pc:spChg>
      </pc:sldChg>
      <pc:sldChg chg="add">
        <pc:chgData name="Clements, William" userId="cbdb0636-a496-422a-8d40-98c53d494d26" providerId="ADAL" clId="{880A770E-D6DA-3847-9C10-9A7DDE94CF30}" dt="2022-10-24T20:19:20.806" v="956"/>
        <pc:sldMkLst>
          <pc:docMk/>
          <pc:sldMk cId="1533148214" sldId="283"/>
        </pc:sldMkLst>
      </pc:sldChg>
      <pc:sldChg chg="add">
        <pc:chgData name="Clements, William" userId="cbdb0636-a496-422a-8d40-98c53d494d26" providerId="ADAL" clId="{880A770E-D6DA-3847-9C10-9A7DDE94CF30}" dt="2022-10-24T20:19:20.806" v="956"/>
        <pc:sldMkLst>
          <pc:docMk/>
          <pc:sldMk cId="1124907246" sldId="284"/>
        </pc:sldMkLst>
      </pc:sldChg>
      <pc:sldChg chg="add">
        <pc:chgData name="Clements, William" userId="cbdb0636-a496-422a-8d40-98c53d494d26" providerId="ADAL" clId="{880A770E-D6DA-3847-9C10-9A7DDE94CF30}" dt="2022-10-24T20:18:49.879" v="954"/>
        <pc:sldMkLst>
          <pc:docMk/>
          <pc:sldMk cId="7141563" sldId="291"/>
        </pc:sldMkLst>
      </pc:sldChg>
      <pc:sldChg chg="add">
        <pc:chgData name="Clements, William" userId="cbdb0636-a496-422a-8d40-98c53d494d26" providerId="ADAL" clId="{880A770E-D6DA-3847-9C10-9A7DDE94CF30}" dt="2022-10-24T20:24:55.601" v="959"/>
        <pc:sldMkLst>
          <pc:docMk/>
          <pc:sldMk cId="4200773006" sldId="292"/>
        </pc:sldMkLst>
      </pc:sldChg>
      <pc:sldChg chg="add">
        <pc:chgData name="Clements, William" userId="cbdb0636-a496-422a-8d40-98c53d494d26" providerId="ADAL" clId="{880A770E-D6DA-3847-9C10-9A7DDE94CF30}" dt="2022-10-24T20:18:56.252" v="955"/>
        <pc:sldMkLst>
          <pc:docMk/>
          <pc:sldMk cId="1440146800" sldId="393"/>
        </pc:sldMkLst>
      </pc:sldChg>
      <pc:sldChg chg="modSp add">
        <pc:chgData name="Clements, William" userId="cbdb0636-a496-422a-8d40-98c53d494d26" providerId="ADAL" clId="{880A770E-D6DA-3847-9C10-9A7DDE94CF30}" dt="2022-10-24T19:59:02.432" v="948"/>
        <pc:sldMkLst>
          <pc:docMk/>
          <pc:sldMk cId="1415805029" sldId="407"/>
        </pc:sldMkLst>
        <pc:spChg chg="mod">
          <ac:chgData name="Clements, William" userId="cbdb0636-a496-422a-8d40-98c53d494d26" providerId="ADAL" clId="{880A770E-D6DA-3847-9C10-9A7DDE94CF30}" dt="2022-10-24T19:59:02.432" v="948"/>
          <ac:spMkLst>
            <pc:docMk/>
            <pc:sldMk cId="1415805029" sldId="407"/>
            <ac:spMk id="2" creationId="{5A68FF7C-1994-6A4E-8472-81638E7FAA38}"/>
          </ac:spMkLst>
        </pc:spChg>
        <pc:spChg chg="mod">
          <ac:chgData name="Clements, William" userId="cbdb0636-a496-422a-8d40-98c53d494d26" providerId="ADAL" clId="{880A770E-D6DA-3847-9C10-9A7DDE94CF30}" dt="2022-10-24T19:59:02.432" v="948"/>
          <ac:spMkLst>
            <pc:docMk/>
            <pc:sldMk cId="1415805029" sldId="407"/>
            <ac:spMk id="3" creationId="{CEE0EEEA-B97E-4DE4-A000-239FC72810E6}"/>
          </ac:spMkLst>
        </pc:spChg>
      </pc:sldChg>
      <pc:sldChg chg="modSp add mod">
        <pc:chgData name="Clements, William" userId="cbdb0636-a496-422a-8d40-98c53d494d26" providerId="ADAL" clId="{880A770E-D6DA-3847-9C10-9A7DDE94CF30}" dt="2022-10-24T20:19:40.099" v="957" actId="6549"/>
        <pc:sldMkLst>
          <pc:docMk/>
          <pc:sldMk cId="745963947" sldId="409"/>
        </pc:sldMkLst>
        <pc:spChg chg="mod">
          <ac:chgData name="Clements, William" userId="cbdb0636-a496-422a-8d40-98c53d494d26" providerId="ADAL" clId="{880A770E-D6DA-3847-9C10-9A7DDE94CF30}" dt="2022-10-24T20:19:40.099" v="957" actId="6549"/>
          <ac:spMkLst>
            <pc:docMk/>
            <pc:sldMk cId="745963947" sldId="409"/>
            <ac:spMk id="3" creationId="{9FEA205E-40A1-4A46-AD41-87B5D2187E85}"/>
          </ac:spMkLst>
        </pc:spChg>
      </pc:sldChg>
      <pc:sldChg chg="modSp add mod">
        <pc:chgData name="Clements, William" userId="cbdb0636-a496-422a-8d40-98c53d494d26" providerId="ADAL" clId="{880A770E-D6DA-3847-9C10-9A7DDE94CF30}" dt="2022-10-24T20:18:16.094" v="953" actId="20577"/>
        <pc:sldMkLst>
          <pc:docMk/>
          <pc:sldMk cId="3830522960" sldId="414"/>
        </pc:sldMkLst>
        <pc:spChg chg="mod">
          <ac:chgData name="Clements, William" userId="cbdb0636-a496-422a-8d40-98c53d494d26" providerId="ADAL" clId="{880A770E-D6DA-3847-9C10-9A7DDE94CF30}" dt="2022-10-24T19:59:02.432" v="948"/>
          <ac:spMkLst>
            <pc:docMk/>
            <pc:sldMk cId="3830522960" sldId="414"/>
            <ac:spMk id="2" creationId="{6EF34065-D815-4B6E-A280-D67E53EA2E5A}"/>
          </ac:spMkLst>
        </pc:spChg>
        <pc:spChg chg="mod">
          <ac:chgData name="Clements, William" userId="cbdb0636-a496-422a-8d40-98c53d494d26" providerId="ADAL" clId="{880A770E-D6DA-3847-9C10-9A7DDE94CF30}" dt="2022-10-24T20:18:16.094" v="953" actId="20577"/>
          <ac:spMkLst>
            <pc:docMk/>
            <pc:sldMk cId="3830522960" sldId="414"/>
            <ac:spMk id="3" creationId="{18FFB0C6-C9A3-4A56-A06B-B323898D7E01}"/>
          </ac:spMkLst>
        </pc:spChg>
      </pc:sldChg>
      <pc:sldChg chg="add">
        <pc:chgData name="Clements, William" userId="cbdb0636-a496-422a-8d40-98c53d494d26" providerId="ADAL" clId="{880A770E-D6DA-3847-9C10-9A7DDE94CF30}" dt="2022-10-24T20:19:20.806" v="956"/>
        <pc:sldMkLst>
          <pc:docMk/>
          <pc:sldMk cId="2936266736" sldId="415"/>
        </pc:sldMkLst>
      </pc:sldChg>
      <pc:sldChg chg="add del">
        <pc:chgData name="Clements, William" userId="cbdb0636-a496-422a-8d40-98c53d494d26" providerId="ADAL" clId="{880A770E-D6DA-3847-9C10-9A7DDE94CF30}" dt="2022-10-24T20:25:01.074" v="960" actId="2696"/>
        <pc:sldMkLst>
          <pc:docMk/>
          <pc:sldMk cId="2684054349" sldId="416"/>
        </pc:sldMkLst>
      </pc:sldChg>
    </pc:docChg>
  </pc:docChgLst>
  <pc:docChgLst>
    <pc:chgData name="Clements, William" userId="cbdb0636-a496-422a-8d40-98c53d494d26" providerId="ADAL" clId="{123684F8-99A4-1140-8526-D8140AC0E70C}"/>
    <pc:docChg chg="custSel modSld">
      <pc:chgData name="Clements, William" userId="cbdb0636-a496-422a-8d40-98c53d494d26" providerId="ADAL" clId="{123684F8-99A4-1140-8526-D8140AC0E70C}" dt="2023-08-31T18:37:33.619" v="30" actId="20577"/>
      <pc:docMkLst>
        <pc:docMk/>
      </pc:docMkLst>
      <pc:sldChg chg="modSp mod">
        <pc:chgData name="Clements, William" userId="cbdb0636-a496-422a-8d40-98c53d494d26" providerId="ADAL" clId="{123684F8-99A4-1140-8526-D8140AC0E70C}" dt="2023-08-31T18:37:33.619" v="30" actId="20577"/>
        <pc:sldMkLst>
          <pc:docMk/>
          <pc:sldMk cId="1440146800" sldId="393"/>
        </pc:sldMkLst>
        <pc:spChg chg="mod">
          <ac:chgData name="Clements, William" userId="cbdb0636-a496-422a-8d40-98c53d494d26" providerId="ADAL" clId="{123684F8-99A4-1140-8526-D8140AC0E70C}" dt="2023-08-31T18:37:33.619" v="30" actId="20577"/>
          <ac:spMkLst>
            <pc:docMk/>
            <pc:sldMk cId="1440146800" sldId="393"/>
            <ac:spMk id="2" creationId="{3FE583E1-B588-D84F-A3C4-AF81A4CA28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03510-D38F-9547-AA1E-6C82CDBE515B}"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E87BC-0A4E-3D43-B576-0F50052F9F1E}" type="slidenum">
              <a:rPr lang="en-US" smtClean="0"/>
              <a:t>‹#›</a:t>
            </a:fld>
            <a:endParaRPr lang="en-US"/>
          </a:p>
        </p:txBody>
      </p:sp>
    </p:spTree>
    <p:extLst>
      <p:ext uri="{BB962C8B-B14F-4D97-AF65-F5344CB8AC3E}">
        <p14:creationId xmlns:p14="http://schemas.microsoft.com/office/powerpoint/2010/main" val="213164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19</a:t>
            </a:fld>
            <a:endParaRPr lang="en-US"/>
          </a:p>
        </p:txBody>
      </p:sp>
    </p:spTree>
    <p:extLst>
      <p:ext uri="{BB962C8B-B14F-4D97-AF65-F5344CB8AC3E}">
        <p14:creationId xmlns:p14="http://schemas.microsoft.com/office/powerpoint/2010/main" val="379521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47</a:t>
            </a:fld>
            <a:endParaRPr lang="en-US"/>
          </a:p>
        </p:txBody>
      </p:sp>
    </p:spTree>
    <p:extLst>
      <p:ext uri="{BB962C8B-B14F-4D97-AF65-F5344CB8AC3E}">
        <p14:creationId xmlns:p14="http://schemas.microsoft.com/office/powerpoint/2010/main" val="309409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48</a:t>
            </a:fld>
            <a:endParaRPr lang="en-US"/>
          </a:p>
        </p:txBody>
      </p:sp>
    </p:spTree>
    <p:extLst>
      <p:ext uri="{BB962C8B-B14F-4D97-AF65-F5344CB8AC3E}">
        <p14:creationId xmlns:p14="http://schemas.microsoft.com/office/powerpoint/2010/main" val="389931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49</a:t>
            </a:fld>
            <a:endParaRPr lang="en-US"/>
          </a:p>
        </p:txBody>
      </p:sp>
    </p:spTree>
    <p:extLst>
      <p:ext uri="{BB962C8B-B14F-4D97-AF65-F5344CB8AC3E}">
        <p14:creationId xmlns:p14="http://schemas.microsoft.com/office/powerpoint/2010/main" val="196767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50</a:t>
            </a:fld>
            <a:endParaRPr lang="en-US"/>
          </a:p>
        </p:txBody>
      </p:sp>
    </p:spTree>
    <p:extLst>
      <p:ext uri="{BB962C8B-B14F-4D97-AF65-F5344CB8AC3E}">
        <p14:creationId xmlns:p14="http://schemas.microsoft.com/office/powerpoint/2010/main" val="76664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51</a:t>
            </a:fld>
            <a:endParaRPr lang="en-US"/>
          </a:p>
        </p:txBody>
      </p:sp>
    </p:spTree>
    <p:extLst>
      <p:ext uri="{BB962C8B-B14F-4D97-AF65-F5344CB8AC3E}">
        <p14:creationId xmlns:p14="http://schemas.microsoft.com/office/powerpoint/2010/main" val="2032002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52</a:t>
            </a:fld>
            <a:endParaRPr lang="en-US"/>
          </a:p>
        </p:txBody>
      </p:sp>
    </p:spTree>
    <p:extLst>
      <p:ext uri="{BB962C8B-B14F-4D97-AF65-F5344CB8AC3E}">
        <p14:creationId xmlns:p14="http://schemas.microsoft.com/office/powerpoint/2010/main" val="252687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53</a:t>
            </a:fld>
            <a:endParaRPr lang="en-US"/>
          </a:p>
        </p:txBody>
      </p:sp>
    </p:spTree>
    <p:extLst>
      <p:ext uri="{BB962C8B-B14F-4D97-AF65-F5344CB8AC3E}">
        <p14:creationId xmlns:p14="http://schemas.microsoft.com/office/powerpoint/2010/main" val="233383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54</a:t>
            </a:fld>
            <a:endParaRPr lang="en-US"/>
          </a:p>
        </p:txBody>
      </p:sp>
    </p:spTree>
    <p:extLst>
      <p:ext uri="{BB962C8B-B14F-4D97-AF65-F5344CB8AC3E}">
        <p14:creationId xmlns:p14="http://schemas.microsoft.com/office/powerpoint/2010/main" val="3784662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64</a:t>
            </a:fld>
            <a:endParaRPr lang="en-US"/>
          </a:p>
        </p:txBody>
      </p:sp>
    </p:spTree>
    <p:extLst>
      <p:ext uri="{BB962C8B-B14F-4D97-AF65-F5344CB8AC3E}">
        <p14:creationId xmlns:p14="http://schemas.microsoft.com/office/powerpoint/2010/main" val="3885061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65</a:t>
            </a:fld>
            <a:endParaRPr lang="en-US"/>
          </a:p>
        </p:txBody>
      </p:sp>
    </p:spTree>
    <p:extLst>
      <p:ext uri="{BB962C8B-B14F-4D97-AF65-F5344CB8AC3E}">
        <p14:creationId xmlns:p14="http://schemas.microsoft.com/office/powerpoint/2010/main" val="261486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20</a:t>
            </a:fld>
            <a:endParaRPr lang="en-US"/>
          </a:p>
        </p:txBody>
      </p:sp>
    </p:spTree>
    <p:extLst>
      <p:ext uri="{BB962C8B-B14F-4D97-AF65-F5344CB8AC3E}">
        <p14:creationId xmlns:p14="http://schemas.microsoft.com/office/powerpoint/2010/main" val="2012460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66</a:t>
            </a:fld>
            <a:endParaRPr lang="en-US"/>
          </a:p>
        </p:txBody>
      </p:sp>
    </p:spTree>
    <p:extLst>
      <p:ext uri="{BB962C8B-B14F-4D97-AF65-F5344CB8AC3E}">
        <p14:creationId xmlns:p14="http://schemas.microsoft.com/office/powerpoint/2010/main" val="4152822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67</a:t>
            </a:fld>
            <a:endParaRPr lang="en-US"/>
          </a:p>
        </p:txBody>
      </p:sp>
    </p:spTree>
    <p:extLst>
      <p:ext uri="{BB962C8B-B14F-4D97-AF65-F5344CB8AC3E}">
        <p14:creationId xmlns:p14="http://schemas.microsoft.com/office/powerpoint/2010/main" val="1300504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68</a:t>
            </a:fld>
            <a:endParaRPr lang="en-US"/>
          </a:p>
        </p:txBody>
      </p:sp>
    </p:spTree>
    <p:extLst>
      <p:ext uri="{BB962C8B-B14F-4D97-AF65-F5344CB8AC3E}">
        <p14:creationId xmlns:p14="http://schemas.microsoft.com/office/powerpoint/2010/main" val="1984904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69</a:t>
            </a:fld>
            <a:endParaRPr lang="en-US"/>
          </a:p>
        </p:txBody>
      </p:sp>
    </p:spTree>
    <p:extLst>
      <p:ext uri="{BB962C8B-B14F-4D97-AF65-F5344CB8AC3E}">
        <p14:creationId xmlns:p14="http://schemas.microsoft.com/office/powerpoint/2010/main" val="268588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70</a:t>
            </a:fld>
            <a:endParaRPr lang="en-US"/>
          </a:p>
        </p:txBody>
      </p:sp>
    </p:spTree>
    <p:extLst>
      <p:ext uri="{BB962C8B-B14F-4D97-AF65-F5344CB8AC3E}">
        <p14:creationId xmlns:p14="http://schemas.microsoft.com/office/powerpoint/2010/main" val="21705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71</a:t>
            </a:fld>
            <a:endParaRPr lang="en-US"/>
          </a:p>
        </p:txBody>
      </p:sp>
    </p:spTree>
    <p:extLst>
      <p:ext uri="{BB962C8B-B14F-4D97-AF65-F5344CB8AC3E}">
        <p14:creationId xmlns:p14="http://schemas.microsoft.com/office/powerpoint/2010/main" val="1152141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72</a:t>
            </a:fld>
            <a:endParaRPr lang="en-US"/>
          </a:p>
        </p:txBody>
      </p:sp>
    </p:spTree>
    <p:extLst>
      <p:ext uri="{BB962C8B-B14F-4D97-AF65-F5344CB8AC3E}">
        <p14:creationId xmlns:p14="http://schemas.microsoft.com/office/powerpoint/2010/main" val="1343731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73</a:t>
            </a:fld>
            <a:endParaRPr lang="en-US"/>
          </a:p>
        </p:txBody>
      </p:sp>
    </p:spTree>
    <p:extLst>
      <p:ext uri="{BB962C8B-B14F-4D97-AF65-F5344CB8AC3E}">
        <p14:creationId xmlns:p14="http://schemas.microsoft.com/office/powerpoint/2010/main" val="1862817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74</a:t>
            </a:fld>
            <a:endParaRPr lang="en-US"/>
          </a:p>
        </p:txBody>
      </p:sp>
    </p:spTree>
    <p:extLst>
      <p:ext uri="{BB962C8B-B14F-4D97-AF65-F5344CB8AC3E}">
        <p14:creationId xmlns:p14="http://schemas.microsoft.com/office/powerpoint/2010/main" val="371735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75</a:t>
            </a:fld>
            <a:endParaRPr lang="en-US"/>
          </a:p>
        </p:txBody>
      </p:sp>
    </p:spTree>
    <p:extLst>
      <p:ext uri="{BB962C8B-B14F-4D97-AF65-F5344CB8AC3E}">
        <p14:creationId xmlns:p14="http://schemas.microsoft.com/office/powerpoint/2010/main" val="1644725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32</a:t>
            </a:fld>
            <a:endParaRPr lang="en-US"/>
          </a:p>
        </p:txBody>
      </p:sp>
    </p:spTree>
    <p:extLst>
      <p:ext uri="{BB962C8B-B14F-4D97-AF65-F5344CB8AC3E}">
        <p14:creationId xmlns:p14="http://schemas.microsoft.com/office/powerpoint/2010/main" val="3775266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76</a:t>
            </a:fld>
            <a:endParaRPr lang="en-US"/>
          </a:p>
        </p:txBody>
      </p:sp>
    </p:spTree>
    <p:extLst>
      <p:ext uri="{BB962C8B-B14F-4D97-AF65-F5344CB8AC3E}">
        <p14:creationId xmlns:p14="http://schemas.microsoft.com/office/powerpoint/2010/main" val="478022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35</a:t>
            </a:fld>
            <a:endParaRPr lang="en-US"/>
          </a:p>
        </p:txBody>
      </p:sp>
    </p:spTree>
    <p:extLst>
      <p:ext uri="{BB962C8B-B14F-4D97-AF65-F5344CB8AC3E}">
        <p14:creationId xmlns:p14="http://schemas.microsoft.com/office/powerpoint/2010/main" val="119385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36</a:t>
            </a:fld>
            <a:endParaRPr lang="en-US"/>
          </a:p>
        </p:txBody>
      </p:sp>
    </p:spTree>
    <p:extLst>
      <p:ext uri="{BB962C8B-B14F-4D97-AF65-F5344CB8AC3E}">
        <p14:creationId xmlns:p14="http://schemas.microsoft.com/office/powerpoint/2010/main" val="1407275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37</a:t>
            </a:fld>
            <a:endParaRPr lang="en-US"/>
          </a:p>
        </p:txBody>
      </p:sp>
    </p:spTree>
    <p:extLst>
      <p:ext uri="{BB962C8B-B14F-4D97-AF65-F5344CB8AC3E}">
        <p14:creationId xmlns:p14="http://schemas.microsoft.com/office/powerpoint/2010/main" val="31553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38</a:t>
            </a:fld>
            <a:endParaRPr lang="en-US"/>
          </a:p>
        </p:txBody>
      </p:sp>
    </p:spTree>
    <p:extLst>
      <p:ext uri="{BB962C8B-B14F-4D97-AF65-F5344CB8AC3E}">
        <p14:creationId xmlns:p14="http://schemas.microsoft.com/office/powerpoint/2010/main" val="150723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39</a:t>
            </a:fld>
            <a:endParaRPr lang="en-US"/>
          </a:p>
        </p:txBody>
      </p:sp>
    </p:spTree>
    <p:extLst>
      <p:ext uri="{BB962C8B-B14F-4D97-AF65-F5344CB8AC3E}">
        <p14:creationId xmlns:p14="http://schemas.microsoft.com/office/powerpoint/2010/main" val="2453268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40</a:t>
            </a:fld>
            <a:endParaRPr lang="en-US"/>
          </a:p>
        </p:txBody>
      </p:sp>
    </p:spTree>
    <p:extLst>
      <p:ext uri="{BB962C8B-B14F-4D97-AF65-F5344CB8AC3E}">
        <p14:creationId xmlns:p14="http://schemas.microsoft.com/office/powerpoint/2010/main" val="2971979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218B64-C5A2-C049-B8CD-FFBBBB475EBB}" type="datetimeFigureOut">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51214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18B64-C5A2-C049-B8CD-FFBBBB475EBB}" type="datetimeFigureOut">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85269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18B64-C5A2-C049-B8CD-FFBBBB475EBB}" type="datetimeFigureOut">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410839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18B64-C5A2-C049-B8CD-FFBBBB475EBB}" type="datetimeFigureOut">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383746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18B64-C5A2-C049-B8CD-FFBBBB475EBB}" type="datetimeFigureOut">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3405479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218B64-C5A2-C049-B8CD-FFBBBB475EBB}" type="datetimeFigureOut">
              <a:rPr lang="en-US" smtClean="0"/>
              <a:t>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3715586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218B64-C5A2-C049-B8CD-FFBBBB475EBB}" type="datetimeFigureOut">
              <a:rPr lang="en-US" smtClean="0"/>
              <a:t>1/12/24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176178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218B64-C5A2-C049-B8CD-FFBBBB475EBB}" type="datetimeFigureOut">
              <a:rPr lang="en-US" smtClean="0"/>
              <a:t>1/12/24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106138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18B64-C5A2-C049-B8CD-FFBBBB475EBB}" type="datetimeFigureOut">
              <a:rPr lang="en-US" smtClean="0"/>
              <a:t>1/12/24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151157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218B64-C5A2-C049-B8CD-FFBBBB475EBB}" type="datetimeFigureOut">
              <a:rPr lang="en-US" smtClean="0"/>
              <a:t>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158729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218B64-C5A2-C049-B8CD-FFBBBB475EBB}" type="datetimeFigureOut">
              <a:rPr lang="en-US" smtClean="0"/>
              <a:t>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87395-E12E-2C4F-B13C-1A6FE440372C}" type="slidenum">
              <a:rPr lang="en-US" smtClean="0"/>
              <a:t>‹#›</a:t>
            </a:fld>
            <a:endParaRPr lang="en-US"/>
          </a:p>
        </p:txBody>
      </p:sp>
    </p:spTree>
    <p:extLst>
      <p:ext uri="{BB962C8B-B14F-4D97-AF65-F5344CB8AC3E}">
        <p14:creationId xmlns:p14="http://schemas.microsoft.com/office/powerpoint/2010/main" val="415774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218B64-C5A2-C049-B8CD-FFBBBB475EBB}" type="datetimeFigureOut">
              <a:rPr lang="en-US" smtClean="0"/>
              <a:t>1/12/24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87395-E12E-2C4F-B13C-1A6FE440372C}" type="slidenum">
              <a:rPr lang="en-US" smtClean="0"/>
              <a:t>‹#›</a:t>
            </a:fld>
            <a:endParaRPr lang="en-US"/>
          </a:p>
        </p:txBody>
      </p:sp>
    </p:spTree>
    <p:extLst>
      <p:ext uri="{BB962C8B-B14F-4D97-AF65-F5344CB8AC3E}">
        <p14:creationId xmlns:p14="http://schemas.microsoft.com/office/powerpoint/2010/main" val="15803649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yui.instructure.com/courses/48558"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byui.edu/disabilities/disability-services" TargetMode="External"/><Relationship Id="rId2" Type="http://schemas.openxmlformats.org/officeDocument/2006/relationships/hyperlink" Target="mailto:disabilityservices@byui.edu"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byui.edu/titlei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s://byui-cse.github.io/cse111-course/lesson11/prove.html"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38B4-5C01-7DD9-491A-B42FA6005B29}"/>
              </a:ext>
            </a:extLst>
          </p:cNvPr>
          <p:cNvSpPr>
            <a:spLocks noGrp="1"/>
          </p:cNvSpPr>
          <p:nvPr>
            <p:ph type="ctrTitle"/>
          </p:nvPr>
        </p:nvSpPr>
        <p:spPr/>
        <p:txBody>
          <a:bodyPr/>
          <a:lstStyle/>
          <a:p>
            <a:r>
              <a:rPr lang="en-US" dirty="0"/>
              <a:t>CSE 111 Week 01 </a:t>
            </a:r>
          </a:p>
        </p:txBody>
      </p:sp>
      <p:sp>
        <p:nvSpPr>
          <p:cNvPr id="3" name="Subtitle 2">
            <a:extLst>
              <a:ext uri="{FF2B5EF4-FFF2-40B4-BE49-F238E27FC236}">
                <a16:creationId xmlns:a16="http://schemas.microsoft.com/office/drawing/2014/main" id="{97973388-629C-49AA-03C8-9BD06275BB1F}"/>
              </a:ext>
            </a:extLst>
          </p:cNvPr>
          <p:cNvSpPr>
            <a:spLocks noGrp="1"/>
          </p:cNvSpPr>
          <p:nvPr>
            <p:ph type="subTitle" idx="1"/>
          </p:nvPr>
        </p:nvSpPr>
        <p:spPr/>
        <p:txBody>
          <a:bodyPr/>
          <a:lstStyle/>
          <a:p>
            <a:r>
              <a:rPr lang="en-US" dirty="0"/>
              <a:t>W. Clements</a:t>
            </a:r>
          </a:p>
        </p:txBody>
      </p:sp>
      <p:pic>
        <p:nvPicPr>
          <p:cNvPr id="4" name="Picture 3">
            <a:hlinkClick r:id="rId2"/>
            <a:extLst>
              <a:ext uri="{FF2B5EF4-FFF2-40B4-BE49-F238E27FC236}">
                <a16:creationId xmlns:a16="http://schemas.microsoft.com/office/drawing/2014/main" id="{57920556-52CF-21BD-4F62-F8F0A79EF4D4}"/>
              </a:ext>
            </a:extLst>
          </p:cNvPr>
          <p:cNvPicPr>
            <a:picLocks noChangeAspect="1"/>
          </p:cNvPicPr>
          <p:nvPr/>
        </p:nvPicPr>
        <p:blipFill>
          <a:blip r:embed="rId3"/>
          <a:stretch>
            <a:fillRect/>
          </a:stretch>
        </p:blipFill>
        <p:spPr>
          <a:xfrm>
            <a:off x="107950" y="3829050"/>
            <a:ext cx="2832100" cy="2857500"/>
          </a:xfrm>
          <a:prstGeom prst="rect">
            <a:avLst/>
          </a:prstGeom>
        </p:spPr>
      </p:pic>
      <p:pic>
        <p:nvPicPr>
          <p:cNvPr id="5" name="Picture 4">
            <a:extLst>
              <a:ext uri="{FF2B5EF4-FFF2-40B4-BE49-F238E27FC236}">
                <a16:creationId xmlns:a16="http://schemas.microsoft.com/office/drawing/2014/main" id="{09A4E030-2264-B864-5DF6-D74BCE1E7EB0}"/>
              </a:ext>
            </a:extLst>
          </p:cNvPr>
          <p:cNvPicPr>
            <a:picLocks noChangeAspect="1"/>
          </p:cNvPicPr>
          <p:nvPr/>
        </p:nvPicPr>
        <p:blipFill>
          <a:blip r:embed="rId4"/>
          <a:stretch>
            <a:fillRect/>
          </a:stretch>
        </p:blipFill>
        <p:spPr>
          <a:xfrm>
            <a:off x="3272097" y="5922847"/>
            <a:ext cx="1790700" cy="711200"/>
          </a:xfrm>
          <a:prstGeom prst="rect">
            <a:avLst/>
          </a:prstGeom>
        </p:spPr>
      </p:pic>
    </p:spTree>
    <p:extLst>
      <p:ext uri="{BB962C8B-B14F-4D97-AF65-F5344CB8AC3E}">
        <p14:creationId xmlns:p14="http://schemas.microsoft.com/office/powerpoint/2010/main" val="206223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 Policies - </a:t>
            </a:r>
            <a:r>
              <a:rPr lang="en-US" b="1" dirty="0"/>
              <a:t>Honor Code</a:t>
            </a:r>
            <a:endParaRPr lang="en-US" dirty="0"/>
          </a:p>
        </p:txBody>
      </p:sp>
      <p:sp>
        <p:nvSpPr>
          <p:cNvPr id="3" name="Content Placeholder 2"/>
          <p:cNvSpPr>
            <a:spLocks noGrp="1"/>
          </p:cNvSpPr>
          <p:nvPr>
            <p:ph idx="1"/>
          </p:nvPr>
        </p:nvSpPr>
        <p:spPr/>
        <p:txBody>
          <a:bodyPr>
            <a:normAutofit/>
          </a:bodyPr>
          <a:lstStyle/>
          <a:p>
            <a:r>
              <a:rPr lang="en-US" dirty="0"/>
              <a:t>You may work with your classmates, but all submitted work must be original. </a:t>
            </a:r>
          </a:p>
          <a:p>
            <a:pPr lvl="1"/>
            <a:r>
              <a:rPr lang="en-US" dirty="0"/>
              <a:t>The penalty for copying or plagiarizing of assignments might be one or more of the following: zero on an assignment, being asked to withdraw from the class, a failing grade in the class, or disciplinary action by the university.</a:t>
            </a:r>
          </a:p>
          <a:p>
            <a:r>
              <a:rPr lang="en-US" dirty="0"/>
              <a:t>Homework assignments are to be completed as scheduled. </a:t>
            </a:r>
          </a:p>
          <a:p>
            <a:pPr lvl="1"/>
            <a:r>
              <a:rPr lang="en-US" dirty="0"/>
              <a:t>Late work is generally not accepted. However, assignments may be rescheduled for a limited number of emergency situations if you discuss your situation with me before (not on and especially not after) the scheduled due date. There will be no routine extensions of due dates; be prepared to justify any requests for extensions.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5442" y="205208"/>
            <a:ext cx="3066958" cy="1318792"/>
          </a:xfrm>
          <a:prstGeom prst="rect">
            <a:avLst/>
          </a:prstGeom>
        </p:spPr>
      </p:pic>
    </p:spTree>
    <p:extLst>
      <p:ext uri="{BB962C8B-B14F-4D97-AF65-F5344CB8AC3E}">
        <p14:creationId xmlns:p14="http://schemas.microsoft.com/office/powerpoint/2010/main" val="99046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Accessibility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BYU-Idaho is committed to providing a working and learning atmosphere that reasonably accommodates qualified persons with disabilities. Reasonable academic accommodations are reviewed for all students who have qualified documented disabilities. Services are coordinated with the student and instructor by BYU-Idaho Disability Services. If you need assistance or feel you have been unlawfully discriminated against on the basis of disability, you may seek resolution through established policy and procedures.</a:t>
            </a:r>
          </a:p>
          <a:p>
            <a:r>
              <a:rPr lang="en-US" dirty="0"/>
              <a:t>If you have any disability that may impair your ability to complete this course successfully, please contact Disability Services as soon as possible, preferably before the beginning of the semester, in order to ensure that you receive appropriate accommodations.</a:t>
            </a:r>
          </a:p>
          <a:p>
            <a:r>
              <a:rPr lang="en-US" dirty="0"/>
              <a:t>Disability Services Contact Information:</a:t>
            </a:r>
          </a:p>
          <a:p>
            <a:r>
              <a:rPr lang="en-US" dirty="0"/>
              <a:t>Phone: (208) 496-9210</a:t>
            </a:r>
          </a:p>
          <a:p>
            <a:r>
              <a:rPr lang="en-US" dirty="0"/>
              <a:t>Email: </a:t>
            </a:r>
            <a:r>
              <a:rPr lang="en-US" dirty="0">
                <a:hlinkClick r:id="rId2"/>
              </a:rPr>
              <a:t>disabilityservices@byui.edu</a:t>
            </a:r>
            <a:endParaRPr lang="en-US" dirty="0"/>
          </a:p>
          <a:p>
            <a:r>
              <a:rPr lang="en-US" dirty="0"/>
              <a:t>Fax: (208) 496-5210</a:t>
            </a:r>
          </a:p>
          <a:p>
            <a:r>
              <a:rPr lang="en-US" dirty="0"/>
              <a:t>Website: </a:t>
            </a:r>
            <a:r>
              <a:rPr lang="en-US" dirty="0">
                <a:hlinkClick r:id="rId3"/>
              </a:rPr>
              <a:t>http://www.byui.edu/disabilities/disability-services</a:t>
            </a:r>
            <a:endParaRPr lang="en-US" dirty="0"/>
          </a:p>
        </p:txBody>
      </p:sp>
      <p:pic>
        <p:nvPicPr>
          <p:cNvPr id="5" name="Picture 4"/>
          <p:cNvPicPr>
            <a:picLocks noChangeAspect="1"/>
          </p:cNvPicPr>
          <p:nvPr/>
        </p:nvPicPr>
        <p:blipFill>
          <a:blip r:embed="rId4"/>
          <a:stretch>
            <a:fillRect/>
          </a:stretch>
        </p:blipFill>
        <p:spPr>
          <a:xfrm>
            <a:off x="9947053" y="136525"/>
            <a:ext cx="1967910" cy="1495611"/>
          </a:xfrm>
          <a:prstGeom prst="rect">
            <a:avLst/>
          </a:prstGeom>
        </p:spPr>
      </p:pic>
    </p:spTree>
    <p:extLst>
      <p:ext uri="{BB962C8B-B14F-4D97-AF65-F5344CB8AC3E}">
        <p14:creationId xmlns:p14="http://schemas.microsoft.com/office/powerpoint/2010/main" val="398703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Sexual Harassment</a:t>
            </a:r>
          </a:p>
        </p:txBody>
      </p:sp>
      <p:sp>
        <p:nvSpPr>
          <p:cNvPr id="3" name="Content Placeholder 2"/>
          <p:cNvSpPr>
            <a:spLocks noGrp="1"/>
          </p:cNvSpPr>
          <p:nvPr>
            <p:ph idx="1"/>
          </p:nvPr>
        </p:nvSpPr>
        <p:spPr/>
        <p:txBody>
          <a:bodyPr>
            <a:normAutofit/>
          </a:bodyPr>
          <a:lstStyle/>
          <a:p>
            <a:r>
              <a:rPr lang="en-US" dirty="0"/>
              <a:t>Treat everyone with respect...</a:t>
            </a:r>
          </a:p>
          <a:p>
            <a:pPr lvl="1"/>
            <a:r>
              <a:rPr lang="en-US" dirty="0"/>
              <a:t>BYU-Idaho is committed to promoting and maintaining a safe and respectful environment for the campus community. Sexual misconduct is against the law, contrary to the teachings of The Church of Jesus Christ of Latter-day Saints and the Honor Code, and inconsistent with the life and teachings of Jesus Christ, which we hope are embodied on our campus. The university prohibits sexual misconduct perpetrated by or against university students, university employees, participants in university programs, or visitors to its campus, whether the behavior occurs on or off campus.</a:t>
            </a:r>
          </a:p>
          <a:p>
            <a:pPr lvl="1"/>
            <a:r>
              <a:rPr lang="en-US" dirty="0"/>
              <a:t>Read about </a:t>
            </a:r>
            <a:r>
              <a:rPr lang="en-US" dirty="0">
                <a:hlinkClick r:id="rId2"/>
              </a:rPr>
              <a:t>Title IX</a:t>
            </a:r>
            <a:r>
              <a:rPr lang="en-US" dirty="0"/>
              <a:t> for more information.</a:t>
            </a:r>
          </a:p>
        </p:txBody>
      </p:sp>
      <p:pic>
        <p:nvPicPr>
          <p:cNvPr id="5" name="Picture 4"/>
          <p:cNvPicPr>
            <a:picLocks noChangeAspect="1"/>
          </p:cNvPicPr>
          <p:nvPr/>
        </p:nvPicPr>
        <p:blipFill>
          <a:blip r:embed="rId3"/>
          <a:stretch>
            <a:fillRect/>
          </a:stretch>
        </p:blipFill>
        <p:spPr>
          <a:xfrm>
            <a:off x="9947053" y="136525"/>
            <a:ext cx="1967910" cy="1495611"/>
          </a:xfrm>
          <a:prstGeom prst="rect">
            <a:avLst/>
          </a:prstGeom>
        </p:spPr>
      </p:pic>
    </p:spTree>
    <p:extLst>
      <p:ext uri="{BB962C8B-B14F-4D97-AF65-F5344CB8AC3E}">
        <p14:creationId xmlns:p14="http://schemas.microsoft.com/office/powerpoint/2010/main" val="416754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065-D815-4B6E-A280-D67E53EA2E5A}"/>
              </a:ext>
            </a:extLst>
          </p:cNvPr>
          <p:cNvSpPr>
            <a:spLocks noGrp="1"/>
          </p:cNvSpPr>
          <p:nvPr>
            <p:ph type="title"/>
          </p:nvPr>
        </p:nvSpPr>
        <p:spPr/>
        <p:txBody>
          <a:bodyPr/>
          <a:lstStyle/>
          <a:p>
            <a:r>
              <a:rPr lang="en-US" dirty="0"/>
              <a:t>Course Organization</a:t>
            </a:r>
          </a:p>
        </p:txBody>
      </p:sp>
      <p:sp>
        <p:nvSpPr>
          <p:cNvPr id="3" name="Content Placeholder 2">
            <a:extLst>
              <a:ext uri="{FF2B5EF4-FFF2-40B4-BE49-F238E27FC236}">
                <a16:creationId xmlns:a16="http://schemas.microsoft.com/office/drawing/2014/main" id="{18FFB0C6-C9A3-4A56-A06B-B323898D7E01}"/>
              </a:ext>
            </a:extLst>
          </p:cNvPr>
          <p:cNvSpPr>
            <a:spLocks noGrp="1"/>
          </p:cNvSpPr>
          <p:nvPr>
            <p:ph idx="1"/>
          </p:nvPr>
        </p:nvSpPr>
        <p:spPr/>
        <p:txBody>
          <a:bodyPr>
            <a:normAutofit fontScale="70000" lnSpcReduction="20000"/>
          </a:bodyPr>
          <a:lstStyle/>
          <a:p>
            <a:r>
              <a:rPr lang="en-US" dirty="0"/>
              <a:t>Each lesson is organized as follows:</a:t>
            </a:r>
          </a:p>
          <a:p>
            <a:pPr>
              <a:buFont typeface="Arial" panose="020B0604020202020204" pitchFamily="34" charset="0"/>
              <a:buChar char="•"/>
            </a:pPr>
            <a:r>
              <a:rPr lang="en-US" b="1" dirty="0"/>
              <a:t>Prepare</a:t>
            </a:r>
            <a:r>
              <a:rPr lang="en-US" dirty="0"/>
              <a:t>: </a:t>
            </a:r>
          </a:p>
          <a:p>
            <a:pPr lvl="1">
              <a:buFont typeface="Arial" panose="020B0604020202020204" pitchFamily="34" charset="0"/>
              <a:buChar char="•"/>
            </a:pPr>
            <a:r>
              <a:rPr lang="en-US" b="1" dirty="0"/>
              <a:t>Preparation Material</a:t>
            </a:r>
            <a:r>
              <a:rPr lang="en-US" dirty="0"/>
              <a:t>—Links will be provided to videos and reading material that should be completed individually prior to moving on to the rest of the lesson.</a:t>
            </a:r>
          </a:p>
          <a:p>
            <a:pPr lvl="1">
              <a:buFont typeface="Arial" panose="020B0604020202020204" pitchFamily="34" charset="0"/>
              <a:buChar char="•"/>
            </a:pPr>
            <a:r>
              <a:rPr lang="en-US" b="1" dirty="0"/>
              <a:t>Checkpoint </a:t>
            </a:r>
            <a:r>
              <a:rPr lang="en-US" b="1" dirty="0">
                <a:solidFill>
                  <a:srgbClr val="FFFF00"/>
                </a:solidFill>
              </a:rPr>
              <a:t>15%</a:t>
            </a:r>
            <a:r>
              <a:rPr lang="en-US" dirty="0"/>
              <a:t>—A small individual programming assignment designed to help you practice the mechanics of the reading.</a:t>
            </a:r>
          </a:p>
          <a:p>
            <a:pPr>
              <a:buFont typeface="Arial" panose="020B0604020202020204" pitchFamily="34" charset="0"/>
              <a:buChar char="•"/>
            </a:pPr>
            <a:r>
              <a:rPr lang="en-US" b="1" dirty="0"/>
              <a:t>Teach</a:t>
            </a:r>
            <a:r>
              <a:rPr lang="en-US" dirty="0"/>
              <a:t>: </a:t>
            </a:r>
          </a:p>
          <a:p>
            <a:pPr lvl="1"/>
            <a:r>
              <a:rPr lang="en-US" dirty="0"/>
              <a:t>Team Activity </a:t>
            </a:r>
            <a:r>
              <a:rPr lang="en-US" b="1" dirty="0">
                <a:solidFill>
                  <a:srgbClr val="FFFF00"/>
                </a:solidFill>
              </a:rPr>
              <a:t>20%</a:t>
            </a:r>
            <a:r>
              <a:rPr lang="en-US" dirty="0"/>
              <a:t>—A 1-hour programming activity to be completed with 3–5 other students. Face-to-face students will complete this activity during class. Online students will arrange a synchronous video conference.</a:t>
            </a:r>
          </a:p>
          <a:p>
            <a:pPr>
              <a:buFont typeface="Arial" panose="020B0604020202020204" pitchFamily="34" charset="0"/>
              <a:buChar char="•"/>
            </a:pPr>
            <a:r>
              <a:rPr lang="en-US" b="1" dirty="0"/>
              <a:t>Prove</a:t>
            </a:r>
            <a:r>
              <a:rPr lang="en-US" dirty="0"/>
              <a:t>: </a:t>
            </a:r>
          </a:p>
          <a:p>
            <a:pPr lvl="1"/>
            <a:r>
              <a:rPr lang="en-US" dirty="0"/>
              <a:t>Programming Assignment </a:t>
            </a:r>
            <a:r>
              <a:rPr lang="en-US" b="1" dirty="0">
                <a:solidFill>
                  <a:srgbClr val="FFFF00"/>
                </a:solidFill>
              </a:rPr>
              <a:t>50%</a:t>
            </a:r>
            <a:r>
              <a:rPr lang="en-US" dirty="0"/>
              <a:t>—A large individual programming project. Many of these span two lessons, with a milestone deliverable coming due at the end of the first lesson.</a:t>
            </a:r>
          </a:p>
          <a:p>
            <a:pPr>
              <a:buFont typeface="Arial" panose="020B0604020202020204" pitchFamily="34" charset="0"/>
              <a:buChar char="•"/>
            </a:pPr>
            <a:r>
              <a:rPr lang="en-US" b="1" dirty="0"/>
              <a:t>Ponder</a:t>
            </a:r>
            <a:r>
              <a:rPr lang="en-US" dirty="0"/>
              <a:t>:</a:t>
            </a:r>
          </a:p>
          <a:p>
            <a:pPr lvl="1">
              <a:buFont typeface="Arial" panose="020B0604020202020204" pitchFamily="34" charset="0"/>
              <a:buChar char="•"/>
            </a:pPr>
            <a:r>
              <a:rPr lang="en-US" b="1" dirty="0"/>
              <a:t>Check your understanding </a:t>
            </a:r>
            <a:r>
              <a:rPr lang="en-US" b="1" dirty="0">
                <a:solidFill>
                  <a:srgbClr val="FFFF00"/>
                </a:solidFill>
              </a:rPr>
              <a:t>10%</a:t>
            </a:r>
            <a:r>
              <a:rPr lang="en-US" dirty="0"/>
              <a:t>—Every other lesson will have a multiple-choice quiz to help you check your understanding of the topic.</a:t>
            </a:r>
          </a:p>
          <a:p>
            <a:pPr lvl="1">
              <a:buFont typeface="Arial" panose="020B0604020202020204" pitchFamily="34" charset="0"/>
              <a:buChar char="•"/>
            </a:pPr>
            <a:r>
              <a:rPr lang="en-US" b="1" dirty="0"/>
              <a:t>Reflection </a:t>
            </a:r>
            <a:r>
              <a:rPr lang="en-US" b="1" dirty="0">
                <a:solidFill>
                  <a:srgbClr val="FFFF00"/>
                </a:solidFill>
              </a:rPr>
              <a:t>5%</a:t>
            </a:r>
            <a:r>
              <a:rPr lang="en-US" dirty="0"/>
              <a:t>—Every other week will contain 2–3 short response questions to allow you to reflect on the things you are learning.</a:t>
            </a:r>
          </a:p>
          <a:p>
            <a:endParaRPr lang="en-US" dirty="0"/>
          </a:p>
        </p:txBody>
      </p:sp>
      <p:pic>
        <p:nvPicPr>
          <p:cNvPr id="7" name="Picture 6" descr="A picture containing clock, room&#10;&#10;Description automatically generated">
            <a:extLst>
              <a:ext uri="{FF2B5EF4-FFF2-40B4-BE49-F238E27FC236}">
                <a16:creationId xmlns:a16="http://schemas.microsoft.com/office/drawing/2014/main" id="{1859E23C-29B1-4343-8F13-90CD73AF9C0A}"/>
              </a:ext>
            </a:extLst>
          </p:cNvPr>
          <p:cNvPicPr>
            <a:picLocks noChangeAspect="1"/>
          </p:cNvPicPr>
          <p:nvPr/>
        </p:nvPicPr>
        <p:blipFill>
          <a:blip r:embed="rId2"/>
          <a:stretch>
            <a:fillRect/>
          </a:stretch>
        </p:blipFill>
        <p:spPr>
          <a:xfrm>
            <a:off x="8027894" y="0"/>
            <a:ext cx="4164106" cy="2342310"/>
          </a:xfrm>
          <a:prstGeom prst="rect">
            <a:avLst/>
          </a:prstGeom>
        </p:spPr>
      </p:pic>
    </p:spTree>
    <p:extLst>
      <p:ext uri="{BB962C8B-B14F-4D97-AF65-F5344CB8AC3E}">
        <p14:creationId xmlns:p14="http://schemas.microsoft.com/office/powerpoint/2010/main" val="383052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2E55-69C9-C987-8524-D3F12D47EBE6}"/>
              </a:ext>
            </a:extLst>
          </p:cNvPr>
          <p:cNvSpPr>
            <a:spLocks noGrp="1"/>
          </p:cNvSpPr>
          <p:nvPr>
            <p:ph type="title"/>
          </p:nvPr>
        </p:nvSpPr>
        <p:spPr>
          <a:xfrm>
            <a:off x="838200" y="0"/>
            <a:ext cx="10515600" cy="832346"/>
          </a:xfrm>
        </p:spPr>
        <p:txBody>
          <a:bodyPr/>
          <a:lstStyle/>
          <a:p>
            <a:r>
              <a:rPr lang="en-US" dirty="0"/>
              <a:t>Schedule Due Dates</a:t>
            </a:r>
          </a:p>
        </p:txBody>
      </p:sp>
      <p:graphicFrame>
        <p:nvGraphicFramePr>
          <p:cNvPr id="4" name="Table 4">
            <a:extLst>
              <a:ext uri="{FF2B5EF4-FFF2-40B4-BE49-F238E27FC236}">
                <a16:creationId xmlns:a16="http://schemas.microsoft.com/office/drawing/2014/main" id="{D6C71DA8-11F6-03B5-0ED6-33B40D34D735}"/>
              </a:ext>
            </a:extLst>
          </p:cNvPr>
          <p:cNvGraphicFramePr>
            <a:graphicFrameLocks noGrp="1"/>
          </p:cNvGraphicFramePr>
          <p:nvPr>
            <p:ph idx="1"/>
            <p:extLst>
              <p:ext uri="{D42A27DB-BD31-4B8C-83A1-F6EECF244321}">
                <p14:modId xmlns:p14="http://schemas.microsoft.com/office/powerpoint/2010/main" val="3359695537"/>
              </p:ext>
            </p:extLst>
          </p:nvPr>
        </p:nvGraphicFramePr>
        <p:xfrm>
          <a:off x="0" y="665480"/>
          <a:ext cx="12192000" cy="6497320"/>
        </p:xfrm>
        <a:graphic>
          <a:graphicData uri="http://schemas.openxmlformats.org/drawingml/2006/table">
            <a:tbl>
              <a:tblPr firstRow="1" bandRow="1">
                <a:tableStyleId>{5C22544A-7EE6-4342-B048-85BDC9FD1C3A}</a:tableStyleId>
              </a:tblPr>
              <a:tblGrid>
                <a:gridCol w="889348">
                  <a:extLst>
                    <a:ext uri="{9D8B030D-6E8A-4147-A177-3AD203B41FA5}">
                      <a16:colId xmlns:a16="http://schemas.microsoft.com/office/drawing/2014/main" val="1296284167"/>
                    </a:ext>
                  </a:extLst>
                </a:gridCol>
                <a:gridCol w="2016690">
                  <a:extLst>
                    <a:ext uri="{9D8B030D-6E8A-4147-A177-3AD203B41FA5}">
                      <a16:colId xmlns:a16="http://schemas.microsoft.com/office/drawing/2014/main" val="883638742"/>
                    </a:ext>
                  </a:extLst>
                </a:gridCol>
                <a:gridCol w="1678488">
                  <a:extLst>
                    <a:ext uri="{9D8B030D-6E8A-4147-A177-3AD203B41FA5}">
                      <a16:colId xmlns:a16="http://schemas.microsoft.com/office/drawing/2014/main" val="3420744402"/>
                    </a:ext>
                  </a:extLst>
                </a:gridCol>
                <a:gridCol w="1465545">
                  <a:extLst>
                    <a:ext uri="{9D8B030D-6E8A-4147-A177-3AD203B41FA5}">
                      <a16:colId xmlns:a16="http://schemas.microsoft.com/office/drawing/2014/main" val="3677899536"/>
                    </a:ext>
                  </a:extLst>
                </a:gridCol>
                <a:gridCol w="1327759">
                  <a:extLst>
                    <a:ext uri="{9D8B030D-6E8A-4147-A177-3AD203B41FA5}">
                      <a16:colId xmlns:a16="http://schemas.microsoft.com/office/drawing/2014/main" val="2526921487"/>
                    </a:ext>
                  </a:extLst>
                </a:gridCol>
                <a:gridCol w="488515">
                  <a:extLst>
                    <a:ext uri="{9D8B030D-6E8A-4147-A177-3AD203B41FA5}">
                      <a16:colId xmlns:a16="http://schemas.microsoft.com/office/drawing/2014/main" val="4127162681"/>
                    </a:ext>
                  </a:extLst>
                </a:gridCol>
                <a:gridCol w="450937">
                  <a:extLst>
                    <a:ext uri="{9D8B030D-6E8A-4147-A177-3AD203B41FA5}">
                      <a16:colId xmlns:a16="http://schemas.microsoft.com/office/drawing/2014/main" val="3645161486"/>
                    </a:ext>
                  </a:extLst>
                </a:gridCol>
                <a:gridCol w="3874718">
                  <a:extLst>
                    <a:ext uri="{9D8B030D-6E8A-4147-A177-3AD203B41FA5}">
                      <a16:colId xmlns:a16="http://schemas.microsoft.com/office/drawing/2014/main" val="1814861719"/>
                    </a:ext>
                  </a:extLst>
                </a:gridCol>
              </a:tblGrid>
              <a:tr h="370840">
                <a:tc>
                  <a:txBody>
                    <a:bodyPr/>
                    <a:lstStyle/>
                    <a:p>
                      <a:r>
                        <a:rPr lang="en-US" dirty="0"/>
                        <a:t>Week</a:t>
                      </a:r>
                    </a:p>
                  </a:txBody>
                  <a:tcPr/>
                </a:tc>
                <a:tc>
                  <a:txBody>
                    <a:bodyPr/>
                    <a:lstStyle/>
                    <a:p>
                      <a:r>
                        <a:rPr lang="en-US" dirty="0"/>
                        <a:t>Monday </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a:t>
                      </a:r>
                    </a:p>
                  </a:txBody>
                  <a:tcPr/>
                </a:tc>
                <a:tc>
                  <a:txBody>
                    <a:bodyPr/>
                    <a:lstStyle/>
                    <a:p>
                      <a:r>
                        <a:rPr lang="en-US" dirty="0"/>
                        <a:t>S</a:t>
                      </a:r>
                    </a:p>
                  </a:txBody>
                  <a:tcPr/>
                </a:tc>
                <a:tc>
                  <a:txBody>
                    <a:bodyPr/>
                    <a:lstStyle/>
                    <a:p>
                      <a:r>
                        <a:rPr lang="en-US" dirty="0"/>
                        <a:t>Topics</a:t>
                      </a:r>
                    </a:p>
                  </a:txBody>
                  <a:tcPr/>
                </a:tc>
                <a:extLst>
                  <a:ext uri="{0D108BD9-81ED-4DB2-BD59-A6C34878D82A}">
                    <a16:rowId xmlns:a16="http://schemas.microsoft.com/office/drawing/2014/main" val="3012792672"/>
                  </a:ext>
                </a:extLst>
              </a:tr>
              <a:tr h="370840">
                <a:tc>
                  <a:txBody>
                    <a:bodyPr/>
                    <a:lstStyle/>
                    <a:p>
                      <a:r>
                        <a:rPr lang="en-US" sz="1600" dirty="0"/>
                        <a:t>1 01/08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Prepare 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Ice Breaker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 Milestone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 Ponder</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02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L02 Checkpoint</a:t>
                      </a:r>
                    </a:p>
                    <a:p>
                      <a:endParaRPr lang="en-US" sz="1600" dirty="0"/>
                    </a:p>
                  </a:txBody>
                  <a:tcPr/>
                </a:tc>
                <a:tc>
                  <a:txBody>
                    <a:bodyPr/>
                    <a:lstStyle/>
                    <a:p>
                      <a:r>
                        <a:rPr lang="en-US" sz="1600" dirty="0"/>
                        <a:t>L02 Teach</a:t>
                      </a:r>
                    </a:p>
                    <a:p>
                      <a:r>
                        <a:rPr lang="en-US" sz="1600" dirty="0"/>
                        <a:t>L02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L02 Prove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Started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Calling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Inventory Program</a:t>
                      </a:r>
                    </a:p>
                  </a:txBody>
                  <a:tcPr/>
                </a:tc>
                <a:extLst>
                  <a:ext uri="{0D108BD9-81ED-4DB2-BD59-A6C34878D82A}">
                    <a16:rowId xmlns:a16="http://schemas.microsoft.com/office/drawing/2014/main" val="1543394826"/>
                  </a:ext>
                </a:extLst>
              </a:tr>
              <a:tr h="370840">
                <a:tc>
                  <a:txBody>
                    <a:bodyPr/>
                    <a:lstStyle/>
                    <a:p>
                      <a:r>
                        <a:rPr lang="en-US" sz="1600" dirty="0"/>
                        <a:t>2 01/15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L03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L03 Checkpoint</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L03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L03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L03 Milestone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L04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L04 Checkpoint</a:t>
                      </a:r>
                    </a:p>
                    <a:p>
                      <a:endParaRPr lang="en-US" sz="1600" dirty="0"/>
                    </a:p>
                  </a:txBody>
                  <a:tcPr/>
                </a:tc>
                <a:tc>
                  <a:txBody>
                    <a:bodyPr/>
                    <a:lstStyle/>
                    <a:p>
                      <a:r>
                        <a:rPr lang="en-US" sz="1600" dirty="0"/>
                        <a:t>L04 Teach</a:t>
                      </a:r>
                    </a:p>
                    <a:p>
                      <a:r>
                        <a:rPr lang="en-US" sz="1600" dirty="0"/>
                        <a:t>L04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L04 Prove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Writing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 Details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Turning Test Program</a:t>
                      </a:r>
                    </a:p>
                  </a:txBody>
                  <a:tcPr/>
                </a:tc>
                <a:extLst>
                  <a:ext uri="{0D108BD9-81ED-4DB2-BD59-A6C34878D82A}">
                    <a16:rowId xmlns:a16="http://schemas.microsoft.com/office/drawing/2014/main" val="1300363025"/>
                  </a:ext>
                </a:extLst>
              </a:tr>
              <a:tr h="370840">
                <a:tc>
                  <a:txBody>
                    <a:bodyPr/>
                    <a:lstStyle/>
                    <a:p>
                      <a:r>
                        <a:rPr lang="en-US" sz="1600" i="0" dirty="0"/>
                        <a:t>3 01/22</a:t>
                      </a:r>
                    </a:p>
                  </a:txBody>
                  <a:tcPr/>
                </a:tc>
                <a:tc>
                  <a:txBody>
                    <a:bodyPr/>
                    <a:lstStyle/>
                    <a:p>
                      <a:r>
                        <a:rPr lang="en-US" sz="1600" i="0" dirty="0"/>
                        <a:t>L05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L05 Checkpoint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L05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L05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L05 Milestone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L06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L06 Checkpoint</a:t>
                      </a:r>
                    </a:p>
                    <a:p>
                      <a:endParaRPr lang="en-US" sz="1600" i="0" dirty="0"/>
                    </a:p>
                  </a:txBody>
                  <a:tcPr/>
                </a:tc>
                <a:tc>
                  <a:txBody>
                    <a:bodyPr/>
                    <a:lstStyle/>
                    <a:p>
                      <a:r>
                        <a:rPr lang="en-US" sz="1600" i="0" dirty="0"/>
                        <a:t>L06 Teach</a:t>
                      </a:r>
                    </a:p>
                    <a:p>
                      <a:r>
                        <a:rPr lang="en-US" sz="1600" i="0" dirty="0"/>
                        <a:t>L06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L06 Prove</a:t>
                      </a:r>
                    </a:p>
                  </a:txBody>
                  <a:tcPr/>
                </a:tc>
                <a:tc>
                  <a:txBody>
                    <a:bodyPr/>
                    <a:lstStyle/>
                    <a:p>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Testing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Troubleshooting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Project: </a:t>
                      </a:r>
                      <a:r>
                        <a:rPr lang="en-US" dirty="0"/>
                        <a:t>Water Distribution Program</a:t>
                      </a:r>
                    </a:p>
                  </a:txBody>
                  <a:tcPr/>
                </a:tc>
                <a:extLst>
                  <a:ext uri="{0D108BD9-81ED-4DB2-BD59-A6C34878D82A}">
                    <a16:rowId xmlns:a16="http://schemas.microsoft.com/office/drawing/2014/main" val="2145849847"/>
                  </a:ext>
                </a:extLst>
              </a:tr>
              <a:tr h="370840">
                <a:tc>
                  <a:txBody>
                    <a:bodyPr/>
                    <a:lstStyle/>
                    <a:p>
                      <a:r>
                        <a:rPr lang="en-US" sz="1600" i="0" dirty="0"/>
                        <a:t>4 01/29</a:t>
                      </a:r>
                    </a:p>
                  </a:txBody>
                  <a:tcPr/>
                </a:tc>
                <a:tc>
                  <a:txBody>
                    <a:bodyPr/>
                    <a:lstStyle/>
                    <a:p>
                      <a:r>
                        <a:rPr lang="en-US" sz="1600" i="0" dirty="0"/>
                        <a:t>L07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L07 Checkpoint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L07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L07 Milestone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L07 Ponder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L08 Checkpoint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L08 Prepare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L08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L08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L08 Prove</a:t>
                      </a:r>
                    </a:p>
                  </a:txBody>
                  <a:tcPr/>
                </a:tc>
                <a:tc>
                  <a:txBody>
                    <a:bodyPr/>
                    <a:lstStyle/>
                    <a:p>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Lists and Repetition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Dictionaries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Project: Chemistry Formulas</a:t>
                      </a:r>
                    </a:p>
                  </a:txBody>
                  <a:tcPr/>
                </a:tc>
                <a:extLst>
                  <a:ext uri="{0D108BD9-81ED-4DB2-BD59-A6C34878D82A}">
                    <a16:rowId xmlns:a16="http://schemas.microsoft.com/office/drawing/2014/main" val="2556157030"/>
                  </a:ext>
                </a:extLst>
              </a:tr>
              <a:tr h="370840">
                <a:tc>
                  <a:txBody>
                    <a:bodyPr/>
                    <a:lstStyle/>
                    <a:p>
                      <a:r>
                        <a:rPr lang="en-US" sz="1600" i="0" dirty="0"/>
                        <a:t>6 02/05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L09 Prepare</a:t>
                      </a:r>
                    </a:p>
                    <a:p>
                      <a:r>
                        <a:rPr lang="en-US" sz="1600" i="0" dirty="0"/>
                        <a:t>L09 Checkpoint</a:t>
                      </a:r>
                    </a:p>
                    <a:p>
                      <a:r>
                        <a:rPr lang="en-US" sz="1600" i="0" dirty="0"/>
                        <a:t>L10 Prepare</a:t>
                      </a:r>
                    </a:p>
                  </a:txBody>
                  <a:tcPr/>
                </a:tc>
                <a:tc>
                  <a:txBody>
                    <a:bodyPr/>
                    <a:lstStyle/>
                    <a:p>
                      <a:r>
                        <a:rPr lang="en-US" sz="1600" i="0" dirty="0"/>
                        <a:t>L09 Teach</a:t>
                      </a:r>
                    </a:p>
                    <a:p>
                      <a:r>
                        <a:rPr lang="en-US" sz="1600" i="0" dirty="0"/>
                        <a:t>L09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L09 Milestone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L10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L10 Checkpoint</a:t>
                      </a:r>
                    </a:p>
                    <a:p>
                      <a:endParaRPr lang="en-US" sz="16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L10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L10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L10 Prove</a:t>
                      </a:r>
                    </a:p>
                  </a:txBody>
                  <a:tcPr/>
                </a:tc>
                <a:tc>
                  <a:txBody>
                    <a:bodyPr/>
                    <a:lstStyle/>
                    <a:p>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Text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Handling Exceptions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Project: Grocery Receipt</a:t>
                      </a:r>
                    </a:p>
                  </a:txBody>
                  <a:tcPr/>
                </a:tc>
                <a:extLst>
                  <a:ext uri="{0D108BD9-81ED-4DB2-BD59-A6C34878D82A}">
                    <a16:rowId xmlns:a16="http://schemas.microsoft.com/office/drawing/2014/main" val="3199780633"/>
                  </a:ext>
                </a:extLst>
              </a:tr>
              <a:tr h="370840">
                <a:tc>
                  <a:txBody>
                    <a:bodyPr/>
                    <a:lstStyle/>
                    <a:p>
                      <a:r>
                        <a:rPr lang="en-US" sz="1600" i="0" dirty="0"/>
                        <a:t>7 02/12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L11 Prepare</a:t>
                      </a:r>
                    </a:p>
                    <a:p>
                      <a:r>
                        <a:rPr lang="en-US" sz="1600" i="0" dirty="0"/>
                        <a:t>L11 Checkpoint</a:t>
                      </a:r>
                    </a:p>
                  </a:txBody>
                  <a:tcPr/>
                </a:tc>
                <a:tc>
                  <a:txBody>
                    <a:bodyPr/>
                    <a:lstStyle/>
                    <a:p>
                      <a:r>
                        <a:rPr lang="en-US" sz="1600" i="0" dirty="0"/>
                        <a:t>L11 Teach</a:t>
                      </a:r>
                    </a:p>
                    <a:p>
                      <a:r>
                        <a:rPr lang="en-US" sz="1600" i="0" dirty="0"/>
                        <a:t>L11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L11 Milestone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L12 Prepare</a:t>
                      </a:r>
                    </a:p>
                    <a:p>
                      <a:r>
                        <a:rPr lang="en-US" sz="1600" i="0" dirty="0"/>
                        <a:t>L12 Checkpoint</a:t>
                      </a:r>
                    </a:p>
                    <a:p>
                      <a:endParaRPr lang="en-US" sz="16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L12 Teach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L12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L12 Prove</a:t>
                      </a:r>
                    </a:p>
                  </a:txBody>
                  <a:tcPr/>
                </a:tc>
                <a:tc>
                  <a:txBody>
                    <a:bodyPr/>
                    <a:lstStyle/>
                    <a:p>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Using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Project: </a:t>
                      </a:r>
                      <a:r>
                        <a:rPr lang="en-US" dirty="0"/>
                        <a:t>Heart Rate &amp; Physics Equation</a:t>
                      </a:r>
                    </a:p>
                  </a:txBody>
                  <a:tcPr/>
                </a:tc>
                <a:extLst>
                  <a:ext uri="{0D108BD9-81ED-4DB2-BD59-A6C34878D82A}">
                    <a16:rowId xmlns:a16="http://schemas.microsoft.com/office/drawing/2014/main" val="1013147474"/>
                  </a:ext>
                </a:extLst>
              </a:tr>
              <a:tr h="370840">
                <a:tc>
                  <a:txBody>
                    <a:bodyPr/>
                    <a:lstStyle/>
                    <a:p>
                      <a:r>
                        <a:rPr lang="en-US" sz="1600" i="0" dirty="0"/>
                        <a:t>8 02/19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L13 Prepare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L14 Prepare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L13 Ponder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L13 Prove</a:t>
                      </a:r>
                    </a:p>
                  </a:txBody>
                  <a:tcPr/>
                </a:tc>
                <a:tc>
                  <a:txBody>
                    <a:bodyPr/>
                    <a:lstStyle/>
                    <a:p>
                      <a:r>
                        <a:rPr lang="en-US" sz="1600" i="0" dirty="0"/>
                        <a:t>L14 Prove</a:t>
                      </a:r>
                    </a:p>
                  </a:txBody>
                  <a:tcPr/>
                </a:tc>
                <a:tc>
                  <a:txBody>
                    <a:bodyPr/>
                    <a:lstStyle/>
                    <a:p>
                      <a:endParaRPr lang="en-US" sz="1600" i="0" dirty="0"/>
                    </a:p>
                  </a:txBody>
                  <a:tcPr/>
                </a:tc>
                <a:tc>
                  <a:txBody>
                    <a:bodyPr/>
                    <a:lstStyle/>
                    <a:p>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Project: Significant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Conclusion</a:t>
                      </a:r>
                    </a:p>
                  </a:txBody>
                  <a:tcPr/>
                </a:tc>
                <a:extLst>
                  <a:ext uri="{0D108BD9-81ED-4DB2-BD59-A6C34878D82A}">
                    <a16:rowId xmlns:a16="http://schemas.microsoft.com/office/drawing/2014/main" val="94338361"/>
                  </a:ext>
                </a:extLst>
              </a:tr>
            </a:tbl>
          </a:graphicData>
        </a:graphic>
      </p:graphicFrame>
      <p:sp>
        <p:nvSpPr>
          <p:cNvPr id="3" name="Rectangle 2">
            <a:extLst>
              <a:ext uri="{FF2B5EF4-FFF2-40B4-BE49-F238E27FC236}">
                <a16:creationId xmlns:a16="http://schemas.microsoft.com/office/drawing/2014/main" id="{F30406E8-FF8F-CB1E-AB02-25D9E104F2F8}"/>
              </a:ext>
            </a:extLst>
          </p:cNvPr>
          <p:cNvSpPr/>
          <p:nvPr/>
        </p:nvSpPr>
        <p:spPr>
          <a:xfrm rot="2055304">
            <a:off x="2140965" y="1389056"/>
            <a:ext cx="139653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Odd</a:t>
            </a:r>
          </a:p>
        </p:txBody>
      </p:sp>
      <p:sp>
        <p:nvSpPr>
          <p:cNvPr id="5" name="Rectangle 4">
            <a:extLst>
              <a:ext uri="{FF2B5EF4-FFF2-40B4-BE49-F238E27FC236}">
                <a16:creationId xmlns:a16="http://schemas.microsoft.com/office/drawing/2014/main" id="{DB32B891-00B7-520A-7987-847E63303F99}"/>
              </a:ext>
            </a:extLst>
          </p:cNvPr>
          <p:cNvSpPr/>
          <p:nvPr/>
        </p:nvSpPr>
        <p:spPr>
          <a:xfrm rot="2055304">
            <a:off x="5323320" y="1430939"/>
            <a:ext cx="154535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Even</a:t>
            </a:r>
          </a:p>
        </p:txBody>
      </p:sp>
    </p:spTree>
    <p:extLst>
      <p:ext uri="{BB962C8B-B14F-4D97-AF65-F5344CB8AC3E}">
        <p14:creationId xmlns:p14="http://schemas.microsoft.com/office/powerpoint/2010/main" val="235718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EDA3-E5D5-1651-3F69-E0B890F55A0A}"/>
              </a:ext>
            </a:extLst>
          </p:cNvPr>
          <p:cNvSpPr>
            <a:spLocks noGrp="1"/>
          </p:cNvSpPr>
          <p:nvPr>
            <p:ph type="title"/>
          </p:nvPr>
        </p:nvSpPr>
        <p:spPr/>
        <p:txBody>
          <a:bodyPr/>
          <a:lstStyle/>
          <a:p>
            <a:r>
              <a:rPr lang="en-US" dirty="0"/>
              <a:t>Preview of Projects – 50%</a:t>
            </a:r>
          </a:p>
        </p:txBody>
      </p:sp>
      <p:pic>
        <p:nvPicPr>
          <p:cNvPr id="4" name="Picture 3">
            <a:extLst>
              <a:ext uri="{FF2B5EF4-FFF2-40B4-BE49-F238E27FC236}">
                <a16:creationId xmlns:a16="http://schemas.microsoft.com/office/drawing/2014/main" id="{22BD46EE-AAA4-C891-69A5-BBF41A5C0F79}"/>
              </a:ext>
            </a:extLst>
          </p:cNvPr>
          <p:cNvPicPr>
            <a:picLocks noChangeAspect="1"/>
          </p:cNvPicPr>
          <p:nvPr/>
        </p:nvPicPr>
        <p:blipFill>
          <a:blip r:embed="rId2"/>
          <a:stretch>
            <a:fillRect/>
          </a:stretch>
        </p:blipFill>
        <p:spPr>
          <a:xfrm>
            <a:off x="120522" y="1679817"/>
            <a:ext cx="4383987" cy="924112"/>
          </a:xfrm>
          <a:prstGeom prst="rect">
            <a:avLst/>
          </a:prstGeom>
        </p:spPr>
      </p:pic>
      <p:pic>
        <p:nvPicPr>
          <p:cNvPr id="6" name="Picture 5">
            <a:extLst>
              <a:ext uri="{FF2B5EF4-FFF2-40B4-BE49-F238E27FC236}">
                <a16:creationId xmlns:a16="http://schemas.microsoft.com/office/drawing/2014/main" id="{20DEB544-27F9-3F5A-32E7-27C1BD652B82}"/>
              </a:ext>
            </a:extLst>
          </p:cNvPr>
          <p:cNvPicPr>
            <a:picLocks noChangeAspect="1"/>
          </p:cNvPicPr>
          <p:nvPr/>
        </p:nvPicPr>
        <p:blipFill>
          <a:blip r:embed="rId3"/>
          <a:stretch>
            <a:fillRect/>
          </a:stretch>
        </p:blipFill>
        <p:spPr>
          <a:xfrm>
            <a:off x="354596" y="3185632"/>
            <a:ext cx="3464969" cy="850009"/>
          </a:xfrm>
          <a:prstGeom prst="rect">
            <a:avLst/>
          </a:prstGeom>
        </p:spPr>
      </p:pic>
      <p:pic>
        <p:nvPicPr>
          <p:cNvPr id="7" name="Picture 6">
            <a:extLst>
              <a:ext uri="{FF2B5EF4-FFF2-40B4-BE49-F238E27FC236}">
                <a16:creationId xmlns:a16="http://schemas.microsoft.com/office/drawing/2014/main" id="{B9BE1337-CF3F-836F-4FBE-A43AF253D337}"/>
              </a:ext>
            </a:extLst>
          </p:cNvPr>
          <p:cNvPicPr>
            <a:picLocks noChangeAspect="1"/>
          </p:cNvPicPr>
          <p:nvPr/>
        </p:nvPicPr>
        <p:blipFill>
          <a:blip r:embed="rId4"/>
          <a:stretch>
            <a:fillRect/>
          </a:stretch>
        </p:blipFill>
        <p:spPr>
          <a:xfrm>
            <a:off x="4700782" y="3000675"/>
            <a:ext cx="3464969" cy="671780"/>
          </a:xfrm>
          <a:prstGeom prst="rect">
            <a:avLst/>
          </a:prstGeom>
        </p:spPr>
      </p:pic>
      <p:pic>
        <p:nvPicPr>
          <p:cNvPr id="8" name="Picture 7">
            <a:extLst>
              <a:ext uri="{FF2B5EF4-FFF2-40B4-BE49-F238E27FC236}">
                <a16:creationId xmlns:a16="http://schemas.microsoft.com/office/drawing/2014/main" id="{CB1F0267-F360-934B-7753-E6B031CCF34B}"/>
              </a:ext>
            </a:extLst>
          </p:cNvPr>
          <p:cNvPicPr>
            <a:picLocks noChangeAspect="1"/>
          </p:cNvPicPr>
          <p:nvPr/>
        </p:nvPicPr>
        <p:blipFill>
          <a:blip r:embed="rId5"/>
          <a:stretch>
            <a:fillRect/>
          </a:stretch>
        </p:blipFill>
        <p:spPr>
          <a:xfrm>
            <a:off x="4700782" y="1675823"/>
            <a:ext cx="3463664" cy="1253066"/>
          </a:xfrm>
          <a:prstGeom prst="rect">
            <a:avLst/>
          </a:prstGeom>
        </p:spPr>
      </p:pic>
      <p:pic>
        <p:nvPicPr>
          <p:cNvPr id="9" name="Picture 8">
            <a:extLst>
              <a:ext uri="{FF2B5EF4-FFF2-40B4-BE49-F238E27FC236}">
                <a16:creationId xmlns:a16="http://schemas.microsoft.com/office/drawing/2014/main" id="{A5ACF5DA-5BC9-0BEC-6F88-352457E81E2C}"/>
              </a:ext>
            </a:extLst>
          </p:cNvPr>
          <p:cNvPicPr>
            <a:picLocks noChangeAspect="1"/>
          </p:cNvPicPr>
          <p:nvPr/>
        </p:nvPicPr>
        <p:blipFill>
          <a:blip r:embed="rId6"/>
          <a:stretch>
            <a:fillRect/>
          </a:stretch>
        </p:blipFill>
        <p:spPr>
          <a:xfrm>
            <a:off x="4578832" y="4219806"/>
            <a:ext cx="3829976" cy="1924742"/>
          </a:xfrm>
          <a:prstGeom prst="rect">
            <a:avLst/>
          </a:prstGeom>
        </p:spPr>
      </p:pic>
      <p:sp>
        <p:nvSpPr>
          <p:cNvPr id="11" name="TextBox 10">
            <a:extLst>
              <a:ext uri="{FF2B5EF4-FFF2-40B4-BE49-F238E27FC236}">
                <a16:creationId xmlns:a16="http://schemas.microsoft.com/office/drawing/2014/main" id="{21E6E5F5-BD71-1F53-E53D-688FABEF2832}"/>
              </a:ext>
            </a:extLst>
          </p:cNvPr>
          <p:cNvSpPr txBox="1"/>
          <p:nvPr/>
        </p:nvSpPr>
        <p:spPr>
          <a:xfrm>
            <a:off x="4822189" y="3792943"/>
            <a:ext cx="1734064" cy="369332"/>
          </a:xfrm>
          <a:prstGeom prst="rect">
            <a:avLst/>
          </a:prstGeom>
          <a:noFill/>
        </p:spPr>
        <p:txBody>
          <a:bodyPr wrap="none" rtlCol="0">
            <a:spAutoFit/>
          </a:bodyPr>
          <a:lstStyle/>
          <a:p>
            <a:r>
              <a:rPr lang="en-US" dirty="0"/>
              <a:t>Receipt Program</a:t>
            </a:r>
          </a:p>
        </p:txBody>
      </p:sp>
      <p:sp>
        <p:nvSpPr>
          <p:cNvPr id="12" name="TextBox 11">
            <a:extLst>
              <a:ext uri="{FF2B5EF4-FFF2-40B4-BE49-F238E27FC236}">
                <a16:creationId xmlns:a16="http://schemas.microsoft.com/office/drawing/2014/main" id="{8D2C4068-A1A9-3021-EBA4-B7A6C4D75F7D}"/>
              </a:ext>
            </a:extLst>
          </p:cNvPr>
          <p:cNvSpPr txBox="1"/>
          <p:nvPr/>
        </p:nvSpPr>
        <p:spPr>
          <a:xfrm>
            <a:off x="158476" y="1327046"/>
            <a:ext cx="1928605" cy="369332"/>
          </a:xfrm>
          <a:prstGeom prst="rect">
            <a:avLst/>
          </a:prstGeom>
          <a:noFill/>
        </p:spPr>
        <p:txBody>
          <a:bodyPr wrap="none" rtlCol="0">
            <a:spAutoFit/>
          </a:bodyPr>
          <a:lstStyle/>
          <a:p>
            <a:r>
              <a:rPr lang="en-US" dirty="0"/>
              <a:t>Inventory Program</a:t>
            </a:r>
          </a:p>
        </p:txBody>
      </p:sp>
      <p:sp>
        <p:nvSpPr>
          <p:cNvPr id="14" name="TextBox 13">
            <a:extLst>
              <a:ext uri="{FF2B5EF4-FFF2-40B4-BE49-F238E27FC236}">
                <a16:creationId xmlns:a16="http://schemas.microsoft.com/office/drawing/2014/main" id="{398147F4-FCEB-B4A0-491F-5E08446E77D8}"/>
              </a:ext>
            </a:extLst>
          </p:cNvPr>
          <p:cNvSpPr txBox="1"/>
          <p:nvPr/>
        </p:nvSpPr>
        <p:spPr>
          <a:xfrm>
            <a:off x="1190177" y="2790082"/>
            <a:ext cx="1899623" cy="369332"/>
          </a:xfrm>
          <a:prstGeom prst="rect">
            <a:avLst/>
          </a:prstGeom>
          <a:noFill/>
        </p:spPr>
        <p:txBody>
          <a:bodyPr wrap="none" rtlCol="0">
            <a:spAutoFit/>
          </a:bodyPr>
          <a:lstStyle/>
          <a:p>
            <a:r>
              <a:rPr lang="en-US" dirty="0"/>
              <a:t>Sentence Program</a:t>
            </a:r>
          </a:p>
        </p:txBody>
      </p:sp>
      <p:sp>
        <p:nvSpPr>
          <p:cNvPr id="15" name="TextBox 14">
            <a:extLst>
              <a:ext uri="{FF2B5EF4-FFF2-40B4-BE49-F238E27FC236}">
                <a16:creationId xmlns:a16="http://schemas.microsoft.com/office/drawing/2014/main" id="{7778780A-2295-CCC4-4D34-9C5B92AD6FD7}"/>
              </a:ext>
            </a:extLst>
          </p:cNvPr>
          <p:cNvSpPr txBox="1"/>
          <p:nvPr/>
        </p:nvSpPr>
        <p:spPr>
          <a:xfrm>
            <a:off x="4776998" y="1247479"/>
            <a:ext cx="1981376" cy="369332"/>
          </a:xfrm>
          <a:prstGeom prst="rect">
            <a:avLst/>
          </a:prstGeom>
          <a:noFill/>
        </p:spPr>
        <p:txBody>
          <a:bodyPr wrap="none" rtlCol="0">
            <a:spAutoFit/>
          </a:bodyPr>
          <a:lstStyle/>
          <a:p>
            <a:r>
              <a:rPr lang="en-US" dirty="0"/>
              <a:t>Chemistry Program</a:t>
            </a:r>
          </a:p>
        </p:txBody>
      </p:sp>
      <p:sp>
        <p:nvSpPr>
          <p:cNvPr id="17" name="TextBox 16">
            <a:extLst>
              <a:ext uri="{FF2B5EF4-FFF2-40B4-BE49-F238E27FC236}">
                <a16:creationId xmlns:a16="http://schemas.microsoft.com/office/drawing/2014/main" id="{CB563610-FDFA-47E7-E4E4-D04F62E6634A}"/>
              </a:ext>
            </a:extLst>
          </p:cNvPr>
          <p:cNvSpPr txBox="1"/>
          <p:nvPr/>
        </p:nvSpPr>
        <p:spPr>
          <a:xfrm>
            <a:off x="8614997" y="3901083"/>
            <a:ext cx="3066719" cy="369332"/>
          </a:xfrm>
          <a:prstGeom prst="rect">
            <a:avLst/>
          </a:prstGeom>
          <a:noFill/>
        </p:spPr>
        <p:txBody>
          <a:bodyPr wrap="square">
            <a:spAutoFit/>
          </a:bodyPr>
          <a:lstStyle/>
          <a:p>
            <a:r>
              <a:rPr lang="en-US" b="1" dirty="0"/>
              <a:t>Student Chosen Program</a:t>
            </a:r>
          </a:p>
        </p:txBody>
      </p:sp>
      <p:sp>
        <p:nvSpPr>
          <p:cNvPr id="19" name="TextBox 18">
            <a:extLst>
              <a:ext uri="{FF2B5EF4-FFF2-40B4-BE49-F238E27FC236}">
                <a16:creationId xmlns:a16="http://schemas.microsoft.com/office/drawing/2014/main" id="{4C4749F1-CA77-F656-C692-98AC0EFBDA7E}"/>
              </a:ext>
            </a:extLst>
          </p:cNvPr>
          <p:cNvSpPr txBox="1"/>
          <p:nvPr/>
        </p:nvSpPr>
        <p:spPr>
          <a:xfrm>
            <a:off x="8536112" y="4185906"/>
            <a:ext cx="2817688" cy="369332"/>
          </a:xfrm>
          <a:prstGeom prst="rect">
            <a:avLst/>
          </a:prstGeom>
          <a:noFill/>
        </p:spPr>
        <p:txBody>
          <a:bodyPr wrap="square">
            <a:spAutoFit/>
          </a:bodyPr>
          <a:lstStyle/>
          <a:p>
            <a:r>
              <a:rPr lang="en-US" dirty="0"/>
              <a:t>solves a real-world problem</a:t>
            </a:r>
          </a:p>
        </p:txBody>
      </p:sp>
      <p:sp>
        <p:nvSpPr>
          <p:cNvPr id="21" name="TextBox 20">
            <a:extLst>
              <a:ext uri="{FF2B5EF4-FFF2-40B4-BE49-F238E27FC236}">
                <a16:creationId xmlns:a16="http://schemas.microsoft.com/office/drawing/2014/main" id="{95F03798-F168-3541-6B48-BEB1866C79B0}"/>
              </a:ext>
            </a:extLst>
          </p:cNvPr>
          <p:cNvSpPr txBox="1"/>
          <p:nvPr/>
        </p:nvSpPr>
        <p:spPr>
          <a:xfrm>
            <a:off x="8488794" y="4446385"/>
            <a:ext cx="3757231" cy="369332"/>
          </a:xfrm>
          <a:prstGeom prst="rect">
            <a:avLst/>
          </a:prstGeom>
          <a:noFill/>
        </p:spPr>
        <p:txBody>
          <a:bodyPr wrap="square">
            <a:spAutoFit/>
          </a:bodyPr>
          <a:lstStyle/>
          <a:p>
            <a:r>
              <a:rPr lang="en-US" dirty="0"/>
              <a:t>useful in your major or hobby.</a:t>
            </a:r>
          </a:p>
        </p:txBody>
      </p:sp>
      <p:sp>
        <p:nvSpPr>
          <p:cNvPr id="23" name="TextBox 22">
            <a:extLst>
              <a:ext uri="{FF2B5EF4-FFF2-40B4-BE49-F238E27FC236}">
                <a16:creationId xmlns:a16="http://schemas.microsoft.com/office/drawing/2014/main" id="{C9074852-C2F8-42B6-DB00-0B01F84DC352}"/>
              </a:ext>
            </a:extLst>
          </p:cNvPr>
          <p:cNvSpPr txBox="1"/>
          <p:nvPr/>
        </p:nvSpPr>
        <p:spPr>
          <a:xfrm>
            <a:off x="8784404" y="5007948"/>
            <a:ext cx="2897312" cy="923330"/>
          </a:xfrm>
          <a:prstGeom prst="rect">
            <a:avLst/>
          </a:prstGeom>
          <a:noFill/>
        </p:spPr>
        <p:txBody>
          <a:bodyPr wrap="square">
            <a:spAutoFit/>
          </a:bodyPr>
          <a:lstStyle/>
          <a:p>
            <a:r>
              <a:rPr lang="en-US" dirty="0">
                <a:hlinkClick r:id="rId7"/>
              </a:rPr>
              <a:t>https://byui-cse.github.io/cse111-course/lesson11/prove.html</a:t>
            </a:r>
            <a:r>
              <a:rPr lang="en-US" dirty="0"/>
              <a:t> </a:t>
            </a:r>
          </a:p>
        </p:txBody>
      </p:sp>
      <p:pic>
        <p:nvPicPr>
          <p:cNvPr id="3" name="Picture 2" descr="A diagram of a city water distribution system that stores&#10;        water in an elevated tank">
            <a:extLst>
              <a:ext uri="{FF2B5EF4-FFF2-40B4-BE49-F238E27FC236}">
                <a16:creationId xmlns:a16="http://schemas.microsoft.com/office/drawing/2014/main" id="{8249F22E-77F6-038F-4908-67EB85E05A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895" y="4944650"/>
            <a:ext cx="2762371" cy="14387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F85C6D-D16B-9FFD-F026-3FBEAC05AF14}"/>
              </a:ext>
            </a:extLst>
          </p:cNvPr>
          <p:cNvSpPr txBox="1"/>
          <p:nvPr/>
        </p:nvSpPr>
        <p:spPr>
          <a:xfrm>
            <a:off x="892618" y="4488278"/>
            <a:ext cx="2772297" cy="369332"/>
          </a:xfrm>
          <a:prstGeom prst="rect">
            <a:avLst/>
          </a:prstGeom>
          <a:noFill/>
        </p:spPr>
        <p:txBody>
          <a:bodyPr wrap="none" rtlCol="0">
            <a:spAutoFit/>
          </a:bodyPr>
          <a:lstStyle/>
          <a:p>
            <a:r>
              <a:rPr lang="en-US" dirty="0"/>
              <a:t>Water Distribution Program</a:t>
            </a:r>
          </a:p>
        </p:txBody>
      </p:sp>
      <p:sp>
        <p:nvSpPr>
          <p:cNvPr id="16" name="TextBox 15">
            <a:extLst>
              <a:ext uri="{FF2B5EF4-FFF2-40B4-BE49-F238E27FC236}">
                <a16:creationId xmlns:a16="http://schemas.microsoft.com/office/drawing/2014/main" id="{3026A790-64DD-B14E-6869-60E81C3112C2}"/>
              </a:ext>
            </a:extLst>
          </p:cNvPr>
          <p:cNvSpPr txBox="1"/>
          <p:nvPr/>
        </p:nvSpPr>
        <p:spPr>
          <a:xfrm>
            <a:off x="8958933" y="1120294"/>
            <a:ext cx="3007042" cy="369332"/>
          </a:xfrm>
          <a:prstGeom prst="rect">
            <a:avLst/>
          </a:prstGeom>
          <a:noFill/>
        </p:spPr>
        <p:txBody>
          <a:bodyPr wrap="none" rtlCol="0">
            <a:spAutoFit/>
          </a:bodyPr>
          <a:lstStyle/>
          <a:p>
            <a:r>
              <a:rPr lang="en-US" dirty="0"/>
              <a:t>Heart Rate &amp; Physics Equation</a:t>
            </a:r>
          </a:p>
        </p:txBody>
      </p:sp>
      <p:pic>
        <p:nvPicPr>
          <p:cNvPr id="18" name="Picture 17">
            <a:extLst>
              <a:ext uri="{FF2B5EF4-FFF2-40B4-BE49-F238E27FC236}">
                <a16:creationId xmlns:a16="http://schemas.microsoft.com/office/drawing/2014/main" id="{A80675E6-EB97-119A-688D-8AB75F4DC97D}"/>
              </a:ext>
            </a:extLst>
          </p:cNvPr>
          <p:cNvPicPr>
            <a:picLocks noChangeAspect="1"/>
          </p:cNvPicPr>
          <p:nvPr/>
        </p:nvPicPr>
        <p:blipFill>
          <a:blip r:embed="rId9"/>
          <a:stretch>
            <a:fillRect/>
          </a:stretch>
        </p:blipFill>
        <p:spPr>
          <a:xfrm>
            <a:off x="9148868" y="1499124"/>
            <a:ext cx="2238132" cy="803232"/>
          </a:xfrm>
          <a:prstGeom prst="rect">
            <a:avLst/>
          </a:prstGeom>
        </p:spPr>
      </p:pic>
      <p:pic>
        <p:nvPicPr>
          <p:cNvPr id="20" name="Picture 19">
            <a:extLst>
              <a:ext uri="{FF2B5EF4-FFF2-40B4-BE49-F238E27FC236}">
                <a16:creationId xmlns:a16="http://schemas.microsoft.com/office/drawing/2014/main" id="{F538C03E-5F15-32B0-5937-995B8EE5FF6F}"/>
              </a:ext>
            </a:extLst>
          </p:cNvPr>
          <p:cNvPicPr>
            <a:picLocks noChangeAspect="1"/>
          </p:cNvPicPr>
          <p:nvPr/>
        </p:nvPicPr>
        <p:blipFill>
          <a:blip r:embed="rId10"/>
          <a:stretch>
            <a:fillRect/>
          </a:stretch>
        </p:blipFill>
        <p:spPr>
          <a:xfrm>
            <a:off x="9084713" y="2579455"/>
            <a:ext cx="2398278" cy="858023"/>
          </a:xfrm>
          <a:prstGeom prst="rect">
            <a:avLst/>
          </a:prstGeom>
        </p:spPr>
      </p:pic>
    </p:spTree>
    <p:extLst>
      <p:ext uri="{BB962C8B-B14F-4D97-AF65-F5344CB8AC3E}">
        <p14:creationId xmlns:p14="http://schemas.microsoft.com/office/powerpoint/2010/main" val="155599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84D4-40CA-F93A-5313-F40359C9138E}"/>
              </a:ext>
            </a:extLst>
          </p:cNvPr>
          <p:cNvSpPr>
            <a:spLocks noGrp="1"/>
          </p:cNvSpPr>
          <p:nvPr>
            <p:ph type="title"/>
          </p:nvPr>
        </p:nvSpPr>
        <p:spPr/>
        <p:txBody>
          <a:bodyPr/>
          <a:lstStyle/>
          <a:p>
            <a:r>
              <a:rPr lang="en-US" dirty="0"/>
              <a:t>Prepare</a:t>
            </a:r>
          </a:p>
        </p:txBody>
      </p:sp>
      <p:sp>
        <p:nvSpPr>
          <p:cNvPr id="3" name="Content Placeholder 2">
            <a:extLst>
              <a:ext uri="{FF2B5EF4-FFF2-40B4-BE49-F238E27FC236}">
                <a16:creationId xmlns:a16="http://schemas.microsoft.com/office/drawing/2014/main" id="{49CAF21D-FC8D-A7A9-4B90-28A1D676FFD6}"/>
              </a:ext>
            </a:extLst>
          </p:cNvPr>
          <p:cNvSpPr>
            <a:spLocks noGrp="1"/>
          </p:cNvSpPr>
          <p:nvPr>
            <p:ph idx="1"/>
          </p:nvPr>
        </p:nvSpPr>
        <p:spPr/>
        <p:txBody>
          <a:bodyPr>
            <a:normAutofit/>
          </a:bodyPr>
          <a:lstStyle/>
          <a:p>
            <a:r>
              <a:rPr lang="en-US" dirty="0"/>
              <a:t>Development Environment</a:t>
            </a:r>
          </a:p>
          <a:p>
            <a:pPr lvl="1"/>
            <a:r>
              <a:rPr lang="en-US" dirty="0"/>
              <a:t>Videos: Introducing Python, Getting Started, Configuring MS Code</a:t>
            </a:r>
          </a:p>
          <a:p>
            <a:pPr lvl="1"/>
            <a:endParaRPr lang="en-US" dirty="0"/>
          </a:p>
          <a:p>
            <a:pPr lvl="1"/>
            <a:r>
              <a:rPr lang="en-US" dirty="0"/>
              <a:t>Install the Python programming language version 3.10</a:t>
            </a:r>
          </a:p>
          <a:p>
            <a:pPr lvl="1"/>
            <a:r>
              <a:rPr lang="en-US" dirty="0"/>
              <a:t>Install a text editor named Visual Studio Code</a:t>
            </a:r>
          </a:p>
          <a:p>
            <a:pPr lvl="1"/>
            <a:r>
              <a:rPr lang="en-US" dirty="0"/>
              <a:t>Create a folder named cse111 where you will save your Python programs</a:t>
            </a:r>
          </a:p>
          <a:p>
            <a:pPr lvl="1"/>
            <a:r>
              <a:rPr lang="en-US" dirty="0"/>
              <a:t>Download and Open sample Python program to ensure your computer is ready</a:t>
            </a:r>
          </a:p>
          <a:p>
            <a:pPr lvl="1"/>
            <a:r>
              <a:rPr lang="en-US" dirty="0"/>
              <a:t>Install the Microsoft Python extension inside VS Code</a:t>
            </a:r>
          </a:p>
          <a:p>
            <a:pPr lvl="1"/>
            <a:r>
              <a:rPr lang="en-US" dirty="0"/>
              <a:t>Run the sample Python program to ensure your computer is ready</a:t>
            </a:r>
          </a:p>
        </p:txBody>
      </p:sp>
    </p:spTree>
    <p:extLst>
      <p:ext uri="{BB962C8B-B14F-4D97-AF65-F5344CB8AC3E}">
        <p14:creationId xmlns:p14="http://schemas.microsoft.com/office/powerpoint/2010/main" val="2538918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572AF-2970-F571-9BC9-E2093BEFDE79}"/>
              </a:ext>
            </a:extLst>
          </p:cNvPr>
          <p:cNvSpPr>
            <a:spLocks noGrp="1"/>
          </p:cNvSpPr>
          <p:nvPr>
            <p:ph type="title"/>
          </p:nvPr>
        </p:nvSpPr>
        <p:spPr/>
        <p:txBody>
          <a:bodyPr/>
          <a:lstStyle/>
          <a:p>
            <a:r>
              <a:rPr lang="en-US" dirty="0"/>
              <a:t>Review Python</a:t>
            </a:r>
          </a:p>
        </p:txBody>
      </p:sp>
      <p:sp>
        <p:nvSpPr>
          <p:cNvPr id="3" name="Content Placeholder 2">
            <a:extLst>
              <a:ext uri="{FF2B5EF4-FFF2-40B4-BE49-F238E27FC236}">
                <a16:creationId xmlns:a16="http://schemas.microsoft.com/office/drawing/2014/main" id="{A026F7A3-95AF-9EFA-E31C-1BDF31E68170}"/>
              </a:ext>
            </a:extLst>
          </p:cNvPr>
          <p:cNvSpPr>
            <a:spLocks noGrp="1"/>
          </p:cNvSpPr>
          <p:nvPr>
            <p:ph sz="half" idx="1"/>
          </p:nvPr>
        </p:nvSpPr>
        <p:spPr/>
        <p:txBody>
          <a:bodyPr/>
          <a:lstStyle/>
          <a:p>
            <a:r>
              <a:rPr lang="en-US" dirty="0"/>
              <a:t>Comments</a:t>
            </a:r>
          </a:p>
          <a:p>
            <a:r>
              <a:rPr lang="en-US" dirty="0"/>
              <a:t>User Input</a:t>
            </a:r>
          </a:p>
          <a:p>
            <a:r>
              <a:rPr lang="en-US" dirty="0"/>
              <a:t>Variables</a:t>
            </a:r>
          </a:p>
          <a:p>
            <a:r>
              <a:rPr lang="en-US" dirty="0"/>
              <a:t>Data Types</a:t>
            </a:r>
          </a:p>
          <a:p>
            <a:r>
              <a:rPr lang="en-US" dirty="0"/>
              <a:t>Display Results</a:t>
            </a:r>
          </a:p>
          <a:p>
            <a:r>
              <a:rPr lang="en-US" dirty="0"/>
              <a:t>Operators – Arithmetic, Short, Logic</a:t>
            </a:r>
          </a:p>
          <a:p>
            <a:r>
              <a:rPr lang="en-US" dirty="0"/>
              <a:t>If Statement</a:t>
            </a:r>
          </a:p>
          <a:p>
            <a:endParaRPr lang="en-US" dirty="0"/>
          </a:p>
        </p:txBody>
      </p:sp>
      <p:sp>
        <p:nvSpPr>
          <p:cNvPr id="4" name="Content Placeholder 3">
            <a:extLst>
              <a:ext uri="{FF2B5EF4-FFF2-40B4-BE49-F238E27FC236}">
                <a16:creationId xmlns:a16="http://schemas.microsoft.com/office/drawing/2014/main" id="{F12E21CE-DD88-DEDB-BEA7-A1C7E2A5A897}"/>
              </a:ext>
            </a:extLst>
          </p:cNvPr>
          <p:cNvSpPr>
            <a:spLocks noGrp="1"/>
          </p:cNvSpPr>
          <p:nvPr>
            <p:ph sz="half" idx="2"/>
          </p:nvPr>
        </p:nvSpPr>
        <p:spPr/>
        <p:txBody>
          <a:bodyPr/>
          <a:lstStyle/>
          <a:p>
            <a:r>
              <a:rPr lang="en-US" dirty="0"/>
              <a:t>Can of Nothing</a:t>
            </a:r>
          </a:p>
          <a:p>
            <a:r>
              <a:rPr lang="en-US" dirty="0"/>
              <a:t>Special Characters</a:t>
            </a:r>
          </a:p>
        </p:txBody>
      </p:sp>
    </p:spTree>
    <p:extLst>
      <p:ext uri="{BB962C8B-B14F-4D97-AF65-F5344CB8AC3E}">
        <p14:creationId xmlns:p14="http://schemas.microsoft.com/office/powerpoint/2010/main" val="344783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607D-57FC-8ACE-E751-6FFC110450AB}"/>
              </a:ext>
            </a:extLst>
          </p:cNvPr>
          <p:cNvSpPr>
            <a:spLocks noGrp="1"/>
          </p:cNvSpPr>
          <p:nvPr>
            <p:ph type="title"/>
          </p:nvPr>
        </p:nvSpPr>
        <p:spPr/>
        <p:txBody>
          <a:bodyPr/>
          <a:lstStyle/>
          <a:p>
            <a:r>
              <a:rPr lang="en-US" dirty="0"/>
              <a:t>How to program?</a:t>
            </a:r>
          </a:p>
        </p:txBody>
      </p:sp>
      <p:sp>
        <p:nvSpPr>
          <p:cNvPr id="3" name="Content Placeholder 2">
            <a:extLst>
              <a:ext uri="{FF2B5EF4-FFF2-40B4-BE49-F238E27FC236}">
                <a16:creationId xmlns:a16="http://schemas.microsoft.com/office/drawing/2014/main" id="{884C4BE9-1CD8-AF4E-7FA6-793DB6C8E2FF}"/>
              </a:ext>
            </a:extLst>
          </p:cNvPr>
          <p:cNvSpPr>
            <a:spLocks noGrp="1"/>
          </p:cNvSpPr>
          <p:nvPr>
            <p:ph idx="1"/>
          </p:nvPr>
        </p:nvSpPr>
        <p:spPr/>
        <p:txBody>
          <a:bodyPr>
            <a:normAutofit fontScale="92500" lnSpcReduction="10000"/>
          </a:bodyPr>
          <a:lstStyle/>
          <a:p>
            <a:r>
              <a:rPr lang="en-US" dirty="0"/>
              <a:t>Understand the Problem (Data Transformation)</a:t>
            </a:r>
          </a:p>
          <a:p>
            <a:pPr lvl="2"/>
            <a:r>
              <a:rPr lang="en-US" dirty="0"/>
              <a:t>Have I read the entire assignment?</a:t>
            </a:r>
          </a:p>
          <a:p>
            <a:pPr lvl="1"/>
            <a:r>
              <a:rPr lang="en-US" dirty="0"/>
              <a:t>What are the inputs?</a:t>
            </a:r>
          </a:p>
          <a:p>
            <a:pPr lvl="2"/>
            <a:r>
              <a:rPr lang="en-US" dirty="0"/>
              <a:t>Looking at the examples, what test data is being used?</a:t>
            </a:r>
          </a:p>
          <a:p>
            <a:pPr lvl="1"/>
            <a:r>
              <a:rPr lang="en-US" dirty="0"/>
              <a:t>What are the outputs?</a:t>
            </a:r>
          </a:p>
          <a:p>
            <a:pPr lvl="2"/>
            <a:r>
              <a:rPr lang="en-US" dirty="0"/>
              <a:t>What is the output from the program producing?</a:t>
            </a:r>
          </a:p>
          <a:p>
            <a:pPr lvl="1"/>
            <a:r>
              <a:rPr lang="en-US" dirty="0"/>
              <a:t>How do inputs become outputs?</a:t>
            </a:r>
          </a:p>
          <a:p>
            <a:pPr lvl="2"/>
            <a:r>
              <a:rPr lang="en-US" dirty="0"/>
              <a:t>Do I understand the path of transformation that is </a:t>
            </a:r>
            <a:r>
              <a:rPr lang="en-US" dirty="0" err="1"/>
              <a:t>occuring</a:t>
            </a:r>
            <a:r>
              <a:rPr lang="en-US" dirty="0"/>
              <a:t>?</a:t>
            </a:r>
          </a:p>
          <a:p>
            <a:r>
              <a:rPr lang="en-US" dirty="0"/>
              <a:t>What programming tools (vocabulary) do I know to figure out the What and How?</a:t>
            </a:r>
          </a:p>
          <a:p>
            <a:pPr lvl="1"/>
            <a:r>
              <a:rPr lang="en-US" dirty="0"/>
              <a:t>From the example, do I understand the architecture of the program?</a:t>
            </a:r>
          </a:p>
          <a:p>
            <a:pPr lvl="2"/>
            <a:r>
              <a:rPr lang="en-US" dirty="0"/>
              <a:t>Do you know which vocabulary should be used?</a:t>
            </a:r>
          </a:p>
          <a:p>
            <a:pPr lvl="2"/>
            <a:r>
              <a:rPr lang="en-US" dirty="0"/>
              <a:t>And in which order?</a:t>
            </a:r>
          </a:p>
        </p:txBody>
      </p:sp>
    </p:spTree>
    <p:extLst>
      <p:ext uri="{BB962C8B-B14F-4D97-AF65-F5344CB8AC3E}">
        <p14:creationId xmlns:p14="http://schemas.microsoft.com/office/powerpoint/2010/main" val="64317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 </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176C5D0-F714-03DF-0A39-A6651C0201D2}"/>
              </a:ext>
            </a:extLst>
          </p:cNvPr>
          <p:cNvGrpSpPr/>
          <p:nvPr/>
        </p:nvGrpSpPr>
        <p:grpSpPr>
          <a:xfrm>
            <a:off x="3449893" y="2679488"/>
            <a:ext cx="2133600" cy="4141940"/>
            <a:chOff x="6096000" y="1219200"/>
            <a:chExt cx="2133600" cy="4141940"/>
          </a:xfrm>
        </p:grpSpPr>
        <p:sp>
          <p:nvSpPr>
            <p:cNvPr id="21" name="Rounded Rectangle 20">
              <a:extLst>
                <a:ext uri="{FF2B5EF4-FFF2-40B4-BE49-F238E27FC236}">
                  <a16:creationId xmlns:a16="http://schemas.microsoft.com/office/drawing/2014/main" id="{87A683CC-4E39-A9F3-6B2A-0F562C9629D5}"/>
                </a:ext>
              </a:extLst>
            </p:cNvPr>
            <p:cNvSpPr/>
            <p:nvPr/>
          </p:nvSpPr>
          <p:spPr>
            <a:xfrm>
              <a:off x="61722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DCB756A-93C1-F89D-0DAB-9DDEAFA75681}"/>
                </a:ext>
              </a:extLst>
            </p:cNvPr>
            <p:cNvSpPr txBox="1"/>
            <p:nvPr/>
          </p:nvSpPr>
          <p:spPr>
            <a:xfrm>
              <a:off x="60960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Processing</a:t>
              </a:r>
            </a:p>
          </p:txBody>
        </p:sp>
        <p:sp>
          <p:nvSpPr>
            <p:cNvPr id="33" name="Text Box 4">
              <a:extLst>
                <a:ext uri="{FF2B5EF4-FFF2-40B4-BE49-F238E27FC236}">
                  <a16:creationId xmlns:a16="http://schemas.microsoft.com/office/drawing/2014/main" id="{E69A29D1-1370-DEA9-A642-82104B61B765}"/>
                </a:ext>
              </a:extLst>
            </p:cNvPr>
            <p:cNvSpPr txBox="1">
              <a:spLocks noChangeArrowheads="1"/>
            </p:cNvSpPr>
            <p:nvPr/>
          </p:nvSpPr>
          <p:spPr bwMode="auto">
            <a:xfrm>
              <a:off x="62484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Filter</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Map</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Reduce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Test/assert</a:t>
              </a:r>
            </a:p>
          </p:txBody>
        </p:sp>
        <p:grpSp>
          <p:nvGrpSpPr>
            <p:cNvPr id="38" name="Group 37">
              <a:extLst>
                <a:ext uri="{FF2B5EF4-FFF2-40B4-BE49-F238E27FC236}">
                  <a16:creationId xmlns:a16="http://schemas.microsoft.com/office/drawing/2014/main" id="{D9C60E20-A442-3582-99CA-A6B52CA38291}"/>
                </a:ext>
              </a:extLst>
            </p:cNvPr>
            <p:cNvGrpSpPr/>
            <p:nvPr/>
          </p:nvGrpSpPr>
          <p:grpSpPr>
            <a:xfrm>
              <a:off x="6705600" y="2743200"/>
              <a:ext cx="957550" cy="2361406"/>
              <a:chOff x="762000" y="2743994"/>
              <a:chExt cx="957550" cy="2361406"/>
            </a:xfrm>
          </p:grpSpPr>
          <p:sp>
            <p:nvSpPr>
              <p:cNvPr id="39" name="Flowchart: Magnetic Disk 38">
                <a:extLst>
                  <a:ext uri="{FF2B5EF4-FFF2-40B4-BE49-F238E27FC236}">
                    <a16:creationId xmlns:a16="http://schemas.microsoft.com/office/drawing/2014/main" id="{61E86100-5573-C9C3-303D-45150A09192A}"/>
                  </a:ext>
                </a:extLst>
              </p:cNvPr>
              <p:cNvSpPr/>
              <p:nvPr/>
            </p:nvSpPr>
            <p:spPr>
              <a:xfrm>
                <a:off x="1033749" y="41037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7702A684-A4E1-E123-EDF8-A5E6CBC936CD}"/>
                  </a:ext>
                </a:extLst>
              </p:cNvPr>
              <p:cNvSpPr/>
              <p:nvPr/>
            </p:nvSpPr>
            <p:spPr>
              <a:xfrm>
                <a:off x="762000" y="3570383"/>
                <a:ext cx="957550" cy="762000"/>
              </a:xfrm>
              <a:prstGeom prst="cub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5131FC62-9E9E-E083-7921-C38E4E37EF85}"/>
                  </a:ext>
                </a:extLst>
              </p:cNvPr>
              <p:cNvSpPr/>
              <p:nvPr/>
            </p:nvSpPr>
            <p:spPr>
              <a:xfrm>
                <a:off x="1033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5AAAB12-CB7F-1A30-A75E-BD30AE21431D}"/>
                  </a:ext>
                </a:extLst>
              </p:cNvPr>
              <p:cNvSpPr/>
              <p:nvPr/>
            </p:nvSpPr>
            <p:spPr>
              <a:xfrm>
                <a:off x="1033749" y="3189383"/>
                <a:ext cx="381000" cy="174434"/>
              </a:xfrm>
              <a:prstGeom prst="ellips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652404DA-AE70-DDB5-58D5-30F08A663CF3}"/>
                  </a:ext>
                </a:extLst>
              </p:cNvPr>
              <p:cNvCxnSpPr/>
              <p:nvPr/>
            </p:nvCxnSpPr>
            <p:spPr>
              <a:xfrm rot="5400000">
                <a:off x="1028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187EC2-8F74-4A2A-13C0-EA18F0042966}"/>
                  </a:ext>
                </a:extLst>
              </p:cNvPr>
              <p:cNvCxnSpPr/>
              <p:nvPr/>
            </p:nvCxnSpPr>
            <p:spPr>
              <a:xfrm rot="5400000">
                <a:off x="1029494" y="4914106"/>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97C2D6DF-5F2E-739C-94E4-F8459C82CF29}"/>
              </a:ext>
            </a:extLst>
          </p:cNvPr>
          <p:cNvGrpSpPr/>
          <p:nvPr/>
        </p:nvGrpSpPr>
        <p:grpSpPr>
          <a:xfrm>
            <a:off x="5765527" y="2674629"/>
            <a:ext cx="2133600" cy="4141940"/>
            <a:chOff x="8305800" y="1219200"/>
            <a:chExt cx="2133600" cy="4141940"/>
          </a:xfrm>
        </p:grpSpPr>
        <p:sp>
          <p:nvSpPr>
            <p:cNvPr id="22" name="Rounded Rectangle 21">
              <a:extLst>
                <a:ext uri="{FF2B5EF4-FFF2-40B4-BE49-F238E27FC236}">
                  <a16:creationId xmlns:a16="http://schemas.microsoft.com/office/drawing/2014/main" id="{8F340196-EE3C-EBB0-332F-D4BCDDF29689}"/>
                </a:ext>
              </a:extLst>
            </p:cNvPr>
            <p:cNvSpPr/>
            <p:nvPr/>
          </p:nvSpPr>
          <p:spPr>
            <a:xfrm>
              <a:off x="83820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EBC6FEC-C4D6-AA11-FC4B-243733A9B8D1}"/>
                </a:ext>
              </a:extLst>
            </p:cNvPr>
            <p:cNvSpPr txBox="1"/>
            <p:nvPr/>
          </p:nvSpPr>
          <p:spPr>
            <a:xfrm>
              <a:off x="83058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Update</a:t>
              </a:r>
            </a:p>
          </p:txBody>
        </p:sp>
        <p:sp>
          <p:nvSpPr>
            <p:cNvPr id="34" name="Text Box 4">
              <a:extLst>
                <a:ext uri="{FF2B5EF4-FFF2-40B4-BE49-F238E27FC236}">
                  <a16:creationId xmlns:a16="http://schemas.microsoft.com/office/drawing/2014/main" id="{18967EEC-4906-8018-54E8-9EE475443BBD}"/>
                </a:ext>
              </a:extLst>
            </p:cNvPr>
            <p:cNvSpPr txBox="1">
              <a:spLocks noChangeArrowheads="1"/>
            </p:cNvSpPr>
            <p:nvPr/>
          </p:nvSpPr>
          <p:spPr bwMode="auto">
            <a:xfrm>
              <a:off x="8458200" y="1752600"/>
              <a:ext cx="18288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List </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Dictionary</a:t>
              </a:r>
            </a:p>
          </p:txBody>
        </p:sp>
        <p:sp>
          <p:nvSpPr>
            <p:cNvPr id="45" name="Flowchart: Magnetic Disk 45">
              <a:extLst>
                <a:ext uri="{FF2B5EF4-FFF2-40B4-BE49-F238E27FC236}">
                  <a16:creationId xmlns:a16="http://schemas.microsoft.com/office/drawing/2014/main" id="{C0A7D907-7E22-7D17-AE2C-46A740AE306A}"/>
                </a:ext>
              </a:extLst>
            </p:cNvPr>
            <p:cNvSpPr/>
            <p:nvPr/>
          </p:nvSpPr>
          <p:spPr>
            <a:xfrm>
              <a:off x="9187149" y="40267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D6C01852-4FA5-54D9-7082-BFF90CB436AB}"/>
                </a:ext>
              </a:extLst>
            </p:cNvPr>
            <p:cNvSpPr/>
            <p:nvPr/>
          </p:nvSpPr>
          <p:spPr>
            <a:xfrm>
              <a:off x="8915400" y="34933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agnetic Disk 47">
              <a:extLst>
                <a:ext uri="{FF2B5EF4-FFF2-40B4-BE49-F238E27FC236}">
                  <a16:creationId xmlns:a16="http://schemas.microsoft.com/office/drawing/2014/main" id="{C57EBFC8-40ED-9C8E-EC4B-2F46A7A07925}"/>
                </a:ext>
              </a:extLst>
            </p:cNvPr>
            <p:cNvSpPr/>
            <p:nvPr/>
          </p:nvSpPr>
          <p:spPr>
            <a:xfrm>
              <a:off x="9187149" y="31123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62CF17C-0B34-B2EF-D336-5DEF9008B51A}"/>
                </a:ext>
              </a:extLst>
            </p:cNvPr>
            <p:cNvSpPr/>
            <p:nvPr/>
          </p:nvSpPr>
          <p:spPr>
            <a:xfrm>
              <a:off x="9187149" y="3112389"/>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487C72EA-FA1A-4AAE-55FA-D71A4DEC4E57}"/>
                </a:ext>
              </a:extLst>
            </p:cNvPr>
            <p:cNvCxnSpPr/>
            <p:nvPr/>
          </p:nvCxnSpPr>
          <p:spPr>
            <a:xfrm rot="5400000">
              <a:off x="8153797" y="3885803"/>
              <a:ext cx="2438400" cy="794"/>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BD5C460-404A-6672-4DE4-188B84716ADE}"/>
              </a:ext>
            </a:extLst>
          </p:cNvPr>
          <p:cNvGrpSpPr/>
          <p:nvPr/>
        </p:nvGrpSpPr>
        <p:grpSpPr>
          <a:xfrm>
            <a:off x="9545576" y="2659867"/>
            <a:ext cx="2133600" cy="4141940"/>
            <a:chOff x="1752600" y="1219200"/>
            <a:chExt cx="2133600" cy="4141940"/>
          </a:xfrm>
        </p:grpSpPr>
        <p:sp>
          <p:nvSpPr>
            <p:cNvPr id="19" name="Rounded Rectangle 18">
              <a:extLst>
                <a:ext uri="{FF2B5EF4-FFF2-40B4-BE49-F238E27FC236}">
                  <a16:creationId xmlns:a16="http://schemas.microsoft.com/office/drawing/2014/main" id="{F9BBD278-3A3A-C1BA-3371-5D5465F512A4}"/>
                </a:ext>
              </a:extLst>
            </p:cNvPr>
            <p:cNvSpPr/>
            <p:nvPr/>
          </p:nvSpPr>
          <p:spPr>
            <a:xfrm>
              <a:off x="17526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86D09B95-C94F-0312-37A7-48DBC668A302}"/>
                </a:ext>
              </a:extLst>
            </p:cNvPr>
            <p:cNvSpPr/>
            <p:nvPr/>
          </p:nvSpPr>
          <p:spPr>
            <a:xfrm>
              <a:off x="2286000" y="3570383"/>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3">
              <a:extLst>
                <a:ext uri="{FF2B5EF4-FFF2-40B4-BE49-F238E27FC236}">
                  <a16:creationId xmlns:a16="http://schemas.microsoft.com/office/drawing/2014/main" id="{5C0E80A4-0D53-613A-30AE-E97C5752E91F}"/>
                </a:ext>
              </a:extLst>
            </p:cNvPr>
            <p:cNvSpPr/>
            <p:nvPr/>
          </p:nvSpPr>
          <p:spPr>
            <a:xfrm>
              <a:off x="2557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F2633D-90DB-6F64-78DC-167834B95B9B}"/>
                </a:ext>
              </a:extLst>
            </p:cNvPr>
            <p:cNvSpPr/>
            <p:nvPr/>
          </p:nvSpPr>
          <p:spPr>
            <a:xfrm>
              <a:off x="2557749" y="3189383"/>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DD932FE-8D11-1E37-0B07-9823EF944861}"/>
                </a:ext>
              </a:extLst>
            </p:cNvPr>
            <p:cNvCxnSpPr/>
            <p:nvPr/>
          </p:nvCxnSpPr>
          <p:spPr>
            <a:xfrm rot="5400000">
              <a:off x="2552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A3D9A8-001E-806A-7EC8-AF24F81C7B8E}"/>
                </a:ext>
              </a:extLst>
            </p:cNvPr>
            <p:cNvSpPr txBox="1"/>
            <p:nvPr/>
          </p:nvSpPr>
          <p:spPr>
            <a:xfrm>
              <a:off x="17526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Output-only</a:t>
              </a:r>
            </a:p>
          </p:txBody>
        </p:sp>
        <p:sp>
          <p:nvSpPr>
            <p:cNvPr id="31" name="Text Box 4">
              <a:extLst>
                <a:ext uri="{FF2B5EF4-FFF2-40B4-BE49-F238E27FC236}">
                  <a16:creationId xmlns:a16="http://schemas.microsoft.com/office/drawing/2014/main" id="{41E6091A-67D4-2DDA-C860-BC0BA61E74E3}"/>
                </a:ext>
              </a:extLst>
            </p:cNvPr>
            <p:cNvSpPr txBox="1">
              <a:spLocks noChangeArrowheads="1"/>
            </p:cNvSpPr>
            <p:nvPr/>
          </p:nvSpPr>
          <p:spPr bwMode="auto">
            <a:xfrm>
              <a:off x="18288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Display</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dirty="0" err="1">
                  <a:solidFill>
                    <a:schemeClr val="bg1"/>
                  </a:solidFill>
                  <a:latin typeface="Consolas" pitchFamily="49" charset="0"/>
                  <a:cs typeface="Consolas" pitchFamily="49" charset="0"/>
                </a:rPr>
                <a:t>Gui</a:t>
              </a:r>
              <a:endParaRPr lang="en-US" sz="1400" dirty="0">
                <a:solidFill>
                  <a:schemeClr val="bg1"/>
                </a:solidFill>
                <a:latin typeface="Consolas" pitchFamily="49" charset="0"/>
                <a:cs typeface="Consolas" pitchFamily="49" charset="0"/>
              </a:endParaRP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Debug</a:t>
              </a:r>
            </a:p>
          </p:txBody>
        </p:sp>
        <p:pic>
          <p:nvPicPr>
            <p:cNvPr id="50" name="Graphic 49" descr="Television with solid fill">
              <a:extLst>
                <a:ext uri="{FF2B5EF4-FFF2-40B4-BE49-F238E27FC236}">
                  <a16:creationId xmlns:a16="http://schemas.microsoft.com/office/drawing/2014/main" id="{DAD1D4CB-ECB1-06C4-F9D4-BCF11783C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3037" y="4293489"/>
              <a:ext cx="914400" cy="914400"/>
            </a:xfrm>
            <a:prstGeom prst="rect">
              <a:avLst/>
            </a:prstGeom>
          </p:spPr>
        </p:pic>
        <p:pic>
          <p:nvPicPr>
            <p:cNvPr id="51" name="Graphic 50" descr="Document with solid fill">
              <a:extLst>
                <a:ext uri="{FF2B5EF4-FFF2-40B4-BE49-F238E27FC236}">
                  <a16:creationId xmlns:a16="http://schemas.microsoft.com/office/drawing/2014/main" id="{B476C30F-F032-3AAA-DF71-36769B424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5422" y="4318541"/>
              <a:ext cx="914400" cy="914400"/>
            </a:xfrm>
            <a:prstGeom prst="rect">
              <a:avLst/>
            </a:prstGeom>
          </p:spPr>
        </p:pic>
      </p:grpSp>
      <p:grpSp>
        <p:nvGrpSpPr>
          <p:cNvPr id="56" name="Group 55">
            <a:extLst>
              <a:ext uri="{FF2B5EF4-FFF2-40B4-BE49-F238E27FC236}">
                <a16:creationId xmlns:a16="http://schemas.microsoft.com/office/drawing/2014/main" id="{CB7938C0-3ADD-EC83-2EC8-796274E0C694}"/>
              </a:ext>
            </a:extLst>
          </p:cNvPr>
          <p:cNvGrpSpPr/>
          <p:nvPr/>
        </p:nvGrpSpPr>
        <p:grpSpPr>
          <a:xfrm>
            <a:off x="156768" y="2665124"/>
            <a:ext cx="2133600" cy="4141940"/>
            <a:chOff x="3886200" y="1219200"/>
            <a:chExt cx="2133600" cy="4141940"/>
          </a:xfrm>
        </p:grpSpPr>
        <p:sp>
          <p:nvSpPr>
            <p:cNvPr id="20" name="Rounded Rectangle 19">
              <a:extLst>
                <a:ext uri="{FF2B5EF4-FFF2-40B4-BE49-F238E27FC236}">
                  <a16:creationId xmlns:a16="http://schemas.microsoft.com/office/drawing/2014/main" id="{BFD261CA-98F9-F040-1329-AD030821E671}"/>
                </a:ext>
              </a:extLst>
            </p:cNvPr>
            <p:cNvSpPr/>
            <p:nvPr/>
          </p:nvSpPr>
          <p:spPr>
            <a:xfrm>
              <a:off x="39624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91D4DA1-C9CC-0AAC-6924-3F7B27CDBFCE}"/>
                </a:ext>
              </a:extLst>
            </p:cNvPr>
            <p:cNvSpPr txBox="1"/>
            <p:nvPr/>
          </p:nvSpPr>
          <p:spPr>
            <a:xfrm>
              <a:off x="38862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Input-only</a:t>
              </a:r>
            </a:p>
          </p:txBody>
        </p:sp>
        <p:sp>
          <p:nvSpPr>
            <p:cNvPr id="32" name="Text Box 4">
              <a:extLst>
                <a:ext uri="{FF2B5EF4-FFF2-40B4-BE49-F238E27FC236}">
                  <a16:creationId xmlns:a16="http://schemas.microsoft.com/office/drawing/2014/main" id="{6B2C9754-E059-FA87-101C-9F140B169BD1}"/>
                </a:ext>
              </a:extLst>
            </p:cNvPr>
            <p:cNvSpPr txBox="1">
              <a:spLocks noChangeArrowheads="1"/>
            </p:cNvSpPr>
            <p:nvPr/>
          </p:nvSpPr>
          <p:spPr bwMode="auto">
            <a:xfrm>
              <a:off x="4038600" y="1752600"/>
              <a:ext cx="1828800" cy="73866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Keyboard</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Try/accept</a:t>
              </a:r>
            </a:p>
          </p:txBody>
        </p:sp>
        <p:sp>
          <p:nvSpPr>
            <p:cNvPr id="35" name="Flowchart: Magnetic Disk 31">
              <a:extLst>
                <a:ext uri="{FF2B5EF4-FFF2-40B4-BE49-F238E27FC236}">
                  <a16:creationId xmlns:a16="http://schemas.microsoft.com/office/drawing/2014/main" id="{B8F7E53E-DB80-A08E-863D-4FEEE78FB82D}"/>
                </a:ext>
              </a:extLst>
            </p:cNvPr>
            <p:cNvSpPr/>
            <p:nvPr/>
          </p:nvSpPr>
          <p:spPr>
            <a:xfrm>
              <a:off x="4767549" y="41029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BD65039A-9802-5EE4-8B01-606DD86049E7}"/>
                </a:ext>
              </a:extLst>
            </p:cNvPr>
            <p:cNvSpPr/>
            <p:nvPr/>
          </p:nvSpPr>
          <p:spPr>
            <a:xfrm>
              <a:off x="4495800" y="35695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54CB978-5ABB-66EF-4842-5D8894299231}"/>
                </a:ext>
              </a:extLst>
            </p:cNvPr>
            <p:cNvCxnSpPr/>
            <p:nvPr/>
          </p:nvCxnSpPr>
          <p:spPr>
            <a:xfrm rot="5400000">
              <a:off x="4763294" y="4913312"/>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Magnetic Disk 51">
              <a:extLst>
                <a:ext uri="{FF2B5EF4-FFF2-40B4-BE49-F238E27FC236}">
                  <a16:creationId xmlns:a16="http://schemas.microsoft.com/office/drawing/2014/main" id="{72DA10C7-4FE7-1D11-5CEC-1C84D6AB498A}"/>
                </a:ext>
              </a:extLst>
            </p:cNvPr>
            <p:cNvSpPr/>
            <p:nvPr/>
          </p:nvSpPr>
          <p:spPr>
            <a:xfrm>
              <a:off x="5148549" y="4652496"/>
              <a:ext cx="859902" cy="5232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pic>
          <p:nvPicPr>
            <p:cNvPr id="53" name="Graphic 52" descr="Keyboard with solid fill">
              <a:extLst>
                <a:ext uri="{FF2B5EF4-FFF2-40B4-BE49-F238E27FC236}">
                  <a16:creationId xmlns:a16="http://schemas.microsoft.com/office/drawing/2014/main" id="{259FCF55-E9D7-5D2A-97F4-7115DFA757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5451" y="2428372"/>
              <a:ext cx="914400" cy="914400"/>
            </a:xfrm>
            <a:prstGeom prst="rect">
              <a:avLst/>
            </a:prstGeom>
          </p:spPr>
        </p:pic>
        <p:pic>
          <p:nvPicPr>
            <p:cNvPr id="54" name="Graphic 53" descr="Database with solid fill">
              <a:extLst>
                <a:ext uri="{FF2B5EF4-FFF2-40B4-BE49-F238E27FC236}">
                  <a16:creationId xmlns:a16="http://schemas.microsoft.com/office/drawing/2014/main" id="{B56C777D-08B9-4649-42EE-4863E3152D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6191" y="2444848"/>
              <a:ext cx="914400" cy="914400"/>
            </a:xfrm>
            <a:prstGeom prst="rect">
              <a:avLst/>
            </a:prstGeom>
          </p:spPr>
        </p:pic>
      </p:grpSp>
    </p:spTree>
    <p:extLst>
      <p:ext uri="{BB962C8B-B14F-4D97-AF65-F5344CB8AC3E}">
        <p14:creationId xmlns:p14="http://schemas.microsoft.com/office/powerpoint/2010/main" val="52592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F1-2518-F22E-D354-20A7E12D0B39}"/>
              </a:ext>
            </a:extLst>
          </p:cNvPr>
          <p:cNvSpPr>
            <a:spLocks noGrp="1"/>
          </p:cNvSpPr>
          <p:nvPr>
            <p:ph type="title"/>
          </p:nvPr>
        </p:nvSpPr>
        <p:spPr>
          <a:xfrm>
            <a:off x="4748632" y="37045"/>
            <a:ext cx="5693077" cy="1325563"/>
          </a:xfrm>
        </p:spPr>
        <p:txBody>
          <a:bodyPr/>
          <a:lstStyle/>
          <a:p>
            <a:r>
              <a:rPr lang="en-US" dirty="0"/>
              <a:t>Classroom arrangement</a:t>
            </a:r>
          </a:p>
        </p:txBody>
      </p:sp>
      <p:sp>
        <p:nvSpPr>
          <p:cNvPr id="7" name="Trapezoid 6">
            <a:extLst>
              <a:ext uri="{FF2B5EF4-FFF2-40B4-BE49-F238E27FC236}">
                <a16:creationId xmlns:a16="http://schemas.microsoft.com/office/drawing/2014/main" id="{8DEACB76-8ECC-5998-22FC-137467B962A1}"/>
              </a:ext>
            </a:extLst>
          </p:cNvPr>
          <p:cNvSpPr/>
          <p:nvPr/>
        </p:nvSpPr>
        <p:spPr>
          <a:xfrm rot="5400000">
            <a:off x="573813" y="5626199"/>
            <a:ext cx="1131065" cy="602293"/>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rapezoid 7">
            <a:extLst>
              <a:ext uri="{FF2B5EF4-FFF2-40B4-BE49-F238E27FC236}">
                <a16:creationId xmlns:a16="http://schemas.microsoft.com/office/drawing/2014/main" id="{56BEB90A-210C-FEF6-7D4F-5DC70010439F}"/>
              </a:ext>
            </a:extLst>
          </p:cNvPr>
          <p:cNvSpPr/>
          <p:nvPr/>
        </p:nvSpPr>
        <p:spPr>
          <a:xfrm rot="16200000">
            <a:off x="1264832" y="5626199"/>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rapezoid 8">
            <a:extLst>
              <a:ext uri="{FF2B5EF4-FFF2-40B4-BE49-F238E27FC236}">
                <a16:creationId xmlns:a16="http://schemas.microsoft.com/office/drawing/2014/main" id="{F7EEF04B-7321-C790-2256-5A8C3AAB7A0A}"/>
              </a:ext>
            </a:extLst>
          </p:cNvPr>
          <p:cNvSpPr/>
          <p:nvPr/>
        </p:nvSpPr>
        <p:spPr>
          <a:xfrm rot="10800000">
            <a:off x="914850" y="4759520"/>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0B25EF15-300E-30C6-C577-59FACE1045EF}"/>
              </a:ext>
            </a:extLst>
          </p:cNvPr>
          <p:cNvSpPr/>
          <p:nvPr/>
        </p:nvSpPr>
        <p:spPr>
          <a:xfrm rot="5400000">
            <a:off x="622648" y="3693386"/>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D235219E-3F65-44EA-F56A-63EAABC0F187}"/>
              </a:ext>
            </a:extLst>
          </p:cNvPr>
          <p:cNvSpPr/>
          <p:nvPr/>
        </p:nvSpPr>
        <p:spPr>
          <a:xfrm rot="16200000">
            <a:off x="1313667" y="3693386"/>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DFC4045D-C4E3-FC59-933E-F7CFF9D17ED8}"/>
              </a:ext>
            </a:extLst>
          </p:cNvPr>
          <p:cNvSpPr/>
          <p:nvPr/>
        </p:nvSpPr>
        <p:spPr>
          <a:xfrm rot="10800000">
            <a:off x="963685" y="2826707"/>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BBC0366D-5A0A-A6F7-BED2-B0696DFD600B}"/>
              </a:ext>
            </a:extLst>
          </p:cNvPr>
          <p:cNvSpPr/>
          <p:nvPr/>
        </p:nvSpPr>
        <p:spPr>
          <a:xfrm rot="5400000">
            <a:off x="622648" y="176057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a:extLst>
              <a:ext uri="{FF2B5EF4-FFF2-40B4-BE49-F238E27FC236}">
                <a16:creationId xmlns:a16="http://schemas.microsoft.com/office/drawing/2014/main" id="{7B315715-4B92-422D-309A-7FFBE706DAD4}"/>
              </a:ext>
            </a:extLst>
          </p:cNvPr>
          <p:cNvSpPr/>
          <p:nvPr/>
        </p:nvSpPr>
        <p:spPr>
          <a:xfrm rot="16200000">
            <a:off x="1313667" y="176057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3B308B5B-900B-7DAC-3571-5A833559E4DA}"/>
              </a:ext>
            </a:extLst>
          </p:cNvPr>
          <p:cNvSpPr/>
          <p:nvPr/>
        </p:nvSpPr>
        <p:spPr>
          <a:xfrm rot="10800000">
            <a:off x="963685" y="893894"/>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rapezoid 15">
            <a:extLst>
              <a:ext uri="{FF2B5EF4-FFF2-40B4-BE49-F238E27FC236}">
                <a16:creationId xmlns:a16="http://schemas.microsoft.com/office/drawing/2014/main" id="{DC77672F-AEB7-5AF6-A041-C8A02315D59A}"/>
              </a:ext>
            </a:extLst>
          </p:cNvPr>
          <p:cNvSpPr/>
          <p:nvPr/>
        </p:nvSpPr>
        <p:spPr>
          <a:xfrm rot="5400000">
            <a:off x="2492383" y="56261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rapezoid 16">
            <a:extLst>
              <a:ext uri="{FF2B5EF4-FFF2-40B4-BE49-F238E27FC236}">
                <a16:creationId xmlns:a16="http://schemas.microsoft.com/office/drawing/2014/main" id="{5A4A8417-1308-647C-208E-28E4D900EF69}"/>
              </a:ext>
            </a:extLst>
          </p:cNvPr>
          <p:cNvSpPr/>
          <p:nvPr/>
        </p:nvSpPr>
        <p:spPr>
          <a:xfrm rot="16200000">
            <a:off x="3183402" y="56261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94755C41-45D9-A5EA-7651-252C02920869}"/>
              </a:ext>
            </a:extLst>
          </p:cNvPr>
          <p:cNvSpPr/>
          <p:nvPr/>
        </p:nvSpPr>
        <p:spPr>
          <a:xfrm rot="10800000">
            <a:off x="2833420" y="4759520"/>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A10528C4-C578-85C8-F1BF-1ECBBC32DCD6}"/>
              </a:ext>
            </a:extLst>
          </p:cNvPr>
          <p:cNvSpPr/>
          <p:nvPr/>
        </p:nvSpPr>
        <p:spPr>
          <a:xfrm rot="5400000">
            <a:off x="2541218" y="3693386"/>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2CFC5A8B-F5F6-4C48-01F2-11A9CEF50046}"/>
              </a:ext>
            </a:extLst>
          </p:cNvPr>
          <p:cNvSpPr/>
          <p:nvPr/>
        </p:nvSpPr>
        <p:spPr>
          <a:xfrm rot="16200000">
            <a:off x="3232237" y="3693386"/>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2D3ED105-5387-34E9-0017-D4687C69BFD5}"/>
              </a:ext>
            </a:extLst>
          </p:cNvPr>
          <p:cNvSpPr/>
          <p:nvPr/>
        </p:nvSpPr>
        <p:spPr>
          <a:xfrm rot="10800000">
            <a:off x="2882255" y="2826707"/>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D773ACAB-51E4-A37E-8D3F-9A2CEDA5DA7A}"/>
              </a:ext>
            </a:extLst>
          </p:cNvPr>
          <p:cNvSpPr/>
          <p:nvPr/>
        </p:nvSpPr>
        <p:spPr>
          <a:xfrm rot="5400000">
            <a:off x="2541218" y="1760573"/>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124E5923-AAAE-4C02-83ED-8F3880C36C32}"/>
              </a:ext>
            </a:extLst>
          </p:cNvPr>
          <p:cNvSpPr/>
          <p:nvPr/>
        </p:nvSpPr>
        <p:spPr>
          <a:xfrm rot="16200000">
            <a:off x="3232237" y="1760573"/>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9552FB8E-C774-8822-243A-D0EDB5A6E4DB}"/>
              </a:ext>
            </a:extLst>
          </p:cNvPr>
          <p:cNvSpPr/>
          <p:nvPr/>
        </p:nvSpPr>
        <p:spPr>
          <a:xfrm rot="10800000">
            <a:off x="2882255" y="893894"/>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rapezoid 24">
            <a:extLst>
              <a:ext uri="{FF2B5EF4-FFF2-40B4-BE49-F238E27FC236}">
                <a16:creationId xmlns:a16="http://schemas.microsoft.com/office/drawing/2014/main" id="{2C83C2D2-C399-DA72-8FE8-BEC808E1D649}"/>
              </a:ext>
            </a:extLst>
          </p:cNvPr>
          <p:cNvSpPr/>
          <p:nvPr/>
        </p:nvSpPr>
        <p:spPr>
          <a:xfrm rot="10800000">
            <a:off x="963685" y="24738"/>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B24A111F-BD89-562F-5804-03BBD6115AC2}"/>
              </a:ext>
            </a:extLst>
          </p:cNvPr>
          <p:cNvSpPr/>
          <p:nvPr/>
        </p:nvSpPr>
        <p:spPr>
          <a:xfrm rot="10800000">
            <a:off x="2882255" y="24738"/>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rapezoid 26">
            <a:extLst>
              <a:ext uri="{FF2B5EF4-FFF2-40B4-BE49-F238E27FC236}">
                <a16:creationId xmlns:a16="http://schemas.microsoft.com/office/drawing/2014/main" id="{04E0A158-B33D-64E3-E064-DF02257795CF}"/>
              </a:ext>
            </a:extLst>
          </p:cNvPr>
          <p:cNvSpPr/>
          <p:nvPr/>
        </p:nvSpPr>
        <p:spPr>
          <a:xfrm rot="5400000">
            <a:off x="6266893" y="5591969"/>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rapezoid 27">
            <a:extLst>
              <a:ext uri="{FF2B5EF4-FFF2-40B4-BE49-F238E27FC236}">
                <a16:creationId xmlns:a16="http://schemas.microsoft.com/office/drawing/2014/main" id="{22EF5EFB-DB18-8DAE-8113-333E84D2CCD1}"/>
              </a:ext>
            </a:extLst>
          </p:cNvPr>
          <p:cNvSpPr/>
          <p:nvPr/>
        </p:nvSpPr>
        <p:spPr>
          <a:xfrm rot="10800000">
            <a:off x="7133572" y="5927345"/>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rapezoid 28">
            <a:extLst>
              <a:ext uri="{FF2B5EF4-FFF2-40B4-BE49-F238E27FC236}">
                <a16:creationId xmlns:a16="http://schemas.microsoft.com/office/drawing/2014/main" id="{15AA5811-E46F-5723-C300-0DAA6D3F06BC}"/>
              </a:ext>
            </a:extLst>
          </p:cNvPr>
          <p:cNvSpPr/>
          <p:nvPr/>
        </p:nvSpPr>
        <p:spPr>
          <a:xfrm rot="16200000">
            <a:off x="6266893" y="4401822"/>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F6538415-94D4-675F-623E-AB1ED64CB8A9}"/>
              </a:ext>
            </a:extLst>
          </p:cNvPr>
          <p:cNvSpPr/>
          <p:nvPr/>
        </p:nvSpPr>
        <p:spPr>
          <a:xfrm rot="10800000">
            <a:off x="7133572" y="4737198"/>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8D01087D-066A-2F61-853D-4E3618F3B8C6}"/>
              </a:ext>
            </a:extLst>
          </p:cNvPr>
          <p:cNvSpPr/>
          <p:nvPr/>
        </p:nvSpPr>
        <p:spPr>
          <a:xfrm rot="5400000">
            <a:off x="6266892" y="32478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80256DF3-1082-7083-12BF-1D776E595CA1}"/>
              </a:ext>
            </a:extLst>
          </p:cNvPr>
          <p:cNvSpPr/>
          <p:nvPr/>
        </p:nvSpPr>
        <p:spPr>
          <a:xfrm rot="10800000">
            <a:off x="7133571" y="3583275"/>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C9E9E16C-CAE8-2B90-BA5E-AE4D5D3450CF}"/>
              </a:ext>
            </a:extLst>
          </p:cNvPr>
          <p:cNvSpPr/>
          <p:nvPr/>
        </p:nvSpPr>
        <p:spPr>
          <a:xfrm rot="16200000">
            <a:off x="6266892" y="204584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13539026-CB5F-F4F3-A591-968172826736}"/>
              </a:ext>
            </a:extLst>
          </p:cNvPr>
          <p:cNvSpPr/>
          <p:nvPr/>
        </p:nvSpPr>
        <p:spPr>
          <a:xfrm rot="10800000">
            <a:off x="7133571" y="2381219"/>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D97B1240-B919-F61E-CAAF-34B1706D5044}"/>
              </a:ext>
            </a:extLst>
          </p:cNvPr>
          <p:cNvSpPr/>
          <p:nvPr/>
        </p:nvSpPr>
        <p:spPr>
          <a:xfrm rot="5400000">
            <a:off x="6266892" y="832839"/>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3C253FAD-D683-AC95-3891-DC8D7FFB1853}"/>
              </a:ext>
            </a:extLst>
          </p:cNvPr>
          <p:cNvSpPr/>
          <p:nvPr/>
        </p:nvSpPr>
        <p:spPr>
          <a:xfrm rot="10800000">
            <a:off x="7133571" y="1168215"/>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53ADFFCF-649B-DE52-0F85-2C35AA55C300}"/>
              </a:ext>
            </a:extLst>
          </p:cNvPr>
          <p:cNvSpPr/>
          <p:nvPr/>
        </p:nvSpPr>
        <p:spPr>
          <a:xfrm rot="16200000">
            <a:off x="10643695" y="5662960"/>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Trapezoid 37">
            <a:extLst>
              <a:ext uri="{FF2B5EF4-FFF2-40B4-BE49-F238E27FC236}">
                <a16:creationId xmlns:a16="http://schemas.microsoft.com/office/drawing/2014/main" id="{A3EDF766-7A65-AE4A-1A6F-2A7B02471489}"/>
              </a:ext>
            </a:extLst>
          </p:cNvPr>
          <p:cNvSpPr/>
          <p:nvPr/>
        </p:nvSpPr>
        <p:spPr>
          <a:xfrm rot="10800000">
            <a:off x="9777016" y="5897430"/>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rapezoid 38">
            <a:extLst>
              <a:ext uri="{FF2B5EF4-FFF2-40B4-BE49-F238E27FC236}">
                <a16:creationId xmlns:a16="http://schemas.microsoft.com/office/drawing/2014/main" id="{5DDF2992-7301-73C9-1E15-3941D8568656}"/>
              </a:ext>
            </a:extLst>
          </p:cNvPr>
          <p:cNvSpPr/>
          <p:nvPr/>
        </p:nvSpPr>
        <p:spPr>
          <a:xfrm rot="16200000">
            <a:off x="10643695" y="4483532"/>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96D43A85-433F-22E3-C299-4DC66624622E}"/>
              </a:ext>
            </a:extLst>
          </p:cNvPr>
          <p:cNvSpPr/>
          <p:nvPr/>
        </p:nvSpPr>
        <p:spPr>
          <a:xfrm rot="10800000">
            <a:off x="9777016" y="4718002"/>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apezoid 40">
            <a:extLst>
              <a:ext uri="{FF2B5EF4-FFF2-40B4-BE49-F238E27FC236}">
                <a16:creationId xmlns:a16="http://schemas.microsoft.com/office/drawing/2014/main" id="{88F6F3DC-C448-A2F5-BCEA-FA41E064F390}"/>
              </a:ext>
            </a:extLst>
          </p:cNvPr>
          <p:cNvSpPr/>
          <p:nvPr/>
        </p:nvSpPr>
        <p:spPr>
          <a:xfrm rot="16200000">
            <a:off x="10617824" y="3328285"/>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66B17E0A-0002-E8A9-21EA-C321510B83F1}"/>
              </a:ext>
            </a:extLst>
          </p:cNvPr>
          <p:cNvSpPr/>
          <p:nvPr/>
        </p:nvSpPr>
        <p:spPr>
          <a:xfrm rot="10800000">
            <a:off x="9751145" y="3562755"/>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284B5D9-E127-952E-3F37-67C3C55C101E}"/>
              </a:ext>
            </a:extLst>
          </p:cNvPr>
          <p:cNvSpPr/>
          <p:nvPr/>
        </p:nvSpPr>
        <p:spPr>
          <a:xfrm rot="16200000">
            <a:off x="10617824" y="2143121"/>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72D05C0A-859D-DB74-01BA-FC6FDCE01F55}"/>
              </a:ext>
            </a:extLst>
          </p:cNvPr>
          <p:cNvSpPr/>
          <p:nvPr/>
        </p:nvSpPr>
        <p:spPr>
          <a:xfrm rot="10800000">
            <a:off x="9751145" y="2377591"/>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E482B462-1E78-3E42-7137-24059270AABF}"/>
              </a:ext>
            </a:extLst>
          </p:cNvPr>
          <p:cNvSpPr/>
          <p:nvPr/>
        </p:nvSpPr>
        <p:spPr>
          <a:xfrm rot="16200000">
            <a:off x="10612605" y="972916"/>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rapezoid 45">
            <a:extLst>
              <a:ext uri="{FF2B5EF4-FFF2-40B4-BE49-F238E27FC236}">
                <a16:creationId xmlns:a16="http://schemas.microsoft.com/office/drawing/2014/main" id="{5D4C4F0C-09D3-641E-A7FD-F605400B7011}"/>
              </a:ext>
            </a:extLst>
          </p:cNvPr>
          <p:cNvSpPr/>
          <p:nvPr/>
        </p:nvSpPr>
        <p:spPr>
          <a:xfrm rot="10800000">
            <a:off x="9745926" y="1207386"/>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Striped Right Arrow 46">
            <a:extLst>
              <a:ext uri="{FF2B5EF4-FFF2-40B4-BE49-F238E27FC236}">
                <a16:creationId xmlns:a16="http://schemas.microsoft.com/office/drawing/2014/main" id="{5DA75055-5BE2-478B-810E-804A8E8577F8}"/>
              </a:ext>
            </a:extLst>
          </p:cNvPr>
          <p:cNvSpPr/>
          <p:nvPr/>
        </p:nvSpPr>
        <p:spPr>
          <a:xfrm>
            <a:off x="4404054" y="2853441"/>
            <a:ext cx="1955443" cy="14758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43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176C5D0-F714-03DF-0A39-A6651C0201D2}"/>
              </a:ext>
            </a:extLst>
          </p:cNvPr>
          <p:cNvGrpSpPr/>
          <p:nvPr/>
        </p:nvGrpSpPr>
        <p:grpSpPr>
          <a:xfrm>
            <a:off x="3449893" y="2679488"/>
            <a:ext cx="2133600" cy="4141940"/>
            <a:chOff x="6096000" y="1219200"/>
            <a:chExt cx="2133600" cy="4141940"/>
          </a:xfrm>
        </p:grpSpPr>
        <p:sp>
          <p:nvSpPr>
            <p:cNvPr id="21" name="Rounded Rectangle 20">
              <a:extLst>
                <a:ext uri="{FF2B5EF4-FFF2-40B4-BE49-F238E27FC236}">
                  <a16:creationId xmlns:a16="http://schemas.microsoft.com/office/drawing/2014/main" id="{87A683CC-4E39-A9F3-6B2A-0F562C9629D5}"/>
                </a:ext>
              </a:extLst>
            </p:cNvPr>
            <p:cNvSpPr/>
            <p:nvPr/>
          </p:nvSpPr>
          <p:spPr>
            <a:xfrm>
              <a:off x="61722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DCB756A-93C1-F89D-0DAB-9DDEAFA75681}"/>
                </a:ext>
              </a:extLst>
            </p:cNvPr>
            <p:cNvSpPr txBox="1"/>
            <p:nvPr/>
          </p:nvSpPr>
          <p:spPr>
            <a:xfrm>
              <a:off x="60960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Processing</a:t>
              </a:r>
            </a:p>
          </p:txBody>
        </p:sp>
        <p:sp>
          <p:nvSpPr>
            <p:cNvPr id="33" name="Text Box 4">
              <a:extLst>
                <a:ext uri="{FF2B5EF4-FFF2-40B4-BE49-F238E27FC236}">
                  <a16:creationId xmlns:a16="http://schemas.microsoft.com/office/drawing/2014/main" id="{E69A29D1-1370-DEA9-A642-82104B61B765}"/>
                </a:ext>
              </a:extLst>
            </p:cNvPr>
            <p:cNvSpPr txBox="1">
              <a:spLocks noChangeArrowheads="1"/>
            </p:cNvSpPr>
            <p:nvPr/>
          </p:nvSpPr>
          <p:spPr bwMode="auto">
            <a:xfrm>
              <a:off x="62484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Filter</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Map</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Reduce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Test/assert</a:t>
              </a:r>
            </a:p>
          </p:txBody>
        </p:sp>
        <p:grpSp>
          <p:nvGrpSpPr>
            <p:cNvPr id="38" name="Group 37">
              <a:extLst>
                <a:ext uri="{FF2B5EF4-FFF2-40B4-BE49-F238E27FC236}">
                  <a16:creationId xmlns:a16="http://schemas.microsoft.com/office/drawing/2014/main" id="{D9C60E20-A442-3582-99CA-A6B52CA38291}"/>
                </a:ext>
              </a:extLst>
            </p:cNvPr>
            <p:cNvGrpSpPr/>
            <p:nvPr/>
          </p:nvGrpSpPr>
          <p:grpSpPr>
            <a:xfrm>
              <a:off x="6705600" y="2743200"/>
              <a:ext cx="957550" cy="2361406"/>
              <a:chOff x="762000" y="2743994"/>
              <a:chExt cx="957550" cy="2361406"/>
            </a:xfrm>
          </p:grpSpPr>
          <p:sp>
            <p:nvSpPr>
              <p:cNvPr id="39" name="Flowchart: Magnetic Disk 38">
                <a:extLst>
                  <a:ext uri="{FF2B5EF4-FFF2-40B4-BE49-F238E27FC236}">
                    <a16:creationId xmlns:a16="http://schemas.microsoft.com/office/drawing/2014/main" id="{61E86100-5573-C9C3-303D-45150A09192A}"/>
                  </a:ext>
                </a:extLst>
              </p:cNvPr>
              <p:cNvSpPr/>
              <p:nvPr/>
            </p:nvSpPr>
            <p:spPr>
              <a:xfrm>
                <a:off x="1033749" y="41037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7702A684-A4E1-E123-EDF8-A5E6CBC936CD}"/>
                  </a:ext>
                </a:extLst>
              </p:cNvPr>
              <p:cNvSpPr/>
              <p:nvPr/>
            </p:nvSpPr>
            <p:spPr>
              <a:xfrm>
                <a:off x="762000" y="3570383"/>
                <a:ext cx="957550" cy="762000"/>
              </a:xfrm>
              <a:prstGeom prst="cub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5131FC62-9E9E-E083-7921-C38E4E37EF85}"/>
                  </a:ext>
                </a:extLst>
              </p:cNvPr>
              <p:cNvSpPr/>
              <p:nvPr/>
            </p:nvSpPr>
            <p:spPr>
              <a:xfrm>
                <a:off x="1033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5AAAB12-CB7F-1A30-A75E-BD30AE21431D}"/>
                  </a:ext>
                </a:extLst>
              </p:cNvPr>
              <p:cNvSpPr/>
              <p:nvPr/>
            </p:nvSpPr>
            <p:spPr>
              <a:xfrm>
                <a:off x="1033749" y="3189383"/>
                <a:ext cx="381000" cy="174434"/>
              </a:xfrm>
              <a:prstGeom prst="ellips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652404DA-AE70-DDB5-58D5-30F08A663CF3}"/>
                  </a:ext>
                </a:extLst>
              </p:cNvPr>
              <p:cNvCxnSpPr/>
              <p:nvPr/>
            </p:nvCxnSpPr>
            <p:spPr>
              <a:xfrm rot="5400000">
                <a:off x="1028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187EC2-8F74-4A2A-13C0-EA18F0042966}"/>
                  </a:ext>
                </a:extLst>
              </p:cNvPr>
              <p:cNvCxnSpPr/>
              <p:nvPr/>
            </p:nvCxnSpPr>
            <p:spPr>
              <a:xfrm rot="5400000">
                <a:off x="1029494" y="4914106"/>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97C2D6DF-5F2E-739C-94E4-F8459C82CF29}"/>
              </a:ext>
            </a:extLst>
          </p:cNvPr>
          <p:cNvGrpSpPr/>
          <p:nvPr/>
        </p:nvGrpSpPr>
        <p:grpSpPr>
          <a:xfrm>
            <a:off x="5765527" y="2674629"/>
            <a:ext cx="2133600" cy="4141940"/>
            <a:chOff x="8305800" y="1219200"/>
            <a:chExt cx="2133600" cy="4141940"/>
          </a:xfrm>
        </p:grpSpPr>
        <p:sp>
          <p:nvSpPr>
            <p:cNvPr id="22" name="Rounded Rectangle 21">
              <a:extLst>
                <a:ext uri="{FF2B5EF4-FFF2-40B4-BE49-F238E27FC236}">
                  <a16:creationId xmlns:a16="http://schemas.microsoft.com/office/drawing/2014/main" id="{8F340196-EE3C-EBB0-332F-D4BCDDF29689}"/>
                </a:ext>
              </a:extLst>
            </p:cNvPr>
            <p:cNvSpPr/>
            <p:nvPr/>
          </p:nvSpPr>
          <p:spPr>
            <a:xfrm>
              <a:off x="83820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EBC6FEC-C4D6-AA11-FC4B-243733A9B8D1}"/>
                </a:ext>
              </a:extLst>
            </p:cNvPr>
            <p:cNvSpPr txBox="1"/>
            <p:nvPr/>
          </p:nvSpPr>
          <p:spPr>
            <a:xfrm>
              <a:off x="83058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Update</a:t>
              </a:r>
            </a:p>
          </p:txBody>
        </p:sp>
        <p:sp>
          <p:nvSpPr>
            <p:cNvPr id="34" name="Text Box 4">
              <a:extLst>
                <a:ext uri="{FF2B5EF4-FFF2-40B4-BE49-F238E27FC236}">
                  <a16:creationId xmlns:a16="http://schemas.microsoft.com/office/drawing/2014/main" id="{18967EEC-4906-8018-54E8-9EE475443BBD}"/>
                </a:ext>
              </a:extLst>
            </p:cNvPr>
            <p:cNvSpPr txBox="1">
              <a:spLocks noChangeArrowheads="1"/>
            </p:cNvSpPr>
            <p:nvPr/>
          </p:nvSpPr>
          <p:spPr bwMode="auto">
            <a:xfrm>
              <a:off x="8458200" y="1752600"/>
              <a:ext cx="18288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List </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Dictionary</a:t>
              </a:r>
            </a:p>
          </p:txBody>
        </p:sp>
        <p:sp>
          <p:nvSpPr>
            <p:cNvPr id="45" name="Flowchart: Magnetic Disk 45">
              <a:extLst>
                <a:ext uri="{FF2B5EF4-FFF2-40B4-BE49-F238E27FC236}">
                  <a16:creationId xmlns:a16="http://schemas.microsoft.com/office/drawing/2014/main" id="{C0A7D907-7E22-7D17-AE2C-46A740AE306A}"/>
                </a:ext>
              </a:extLst>
            </p:cNvPr>
            <p:cNvSpPr/>
            <p:nvPr/>
          </p:nvSpPr>
          <p:spPr>
            <a:xfrm>
              <a:off x="9187149" y="40267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D6C01852-4FA5-54D9-7082-BFF90CB436AB}"/>
                </a:ext>
              </a:extLst>
            </p:cNvPr>
            <p:cNvSpPr/>
            <p:nvPr/>
          </p:nvSpPr>
          <p:spPr>
            <a:xfrm>
              <a:off x="8915400" y="34933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agnetic Disk 47">
              <a:extLst>
                <a:ext uri="{FF2B5EF4-FFF2-40B4-BE49-F238E27FC236}">
                  <a16:creationId xmlns:a16="http://schemas.microsoft.com/office/drawing/2014/main" id="{C57EBFC8-40ED-9C8E-EC4B-2F46A7A07925}"/>
                </a:ext>
              </a:extLst>
            </p:cNvPr>
            <p:cNvSpPr/>
            <p:nvPr/>
          </p:nvSpPr>
          <p:spPr>
            <a:xfrm>
              <a:off x="9187149" y="31123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62CF17C-0B34-B2EF-D336-5DEF9008B51A}"/>
                </a:ext>
              </a:extLst>
            </p:cNvPr>
            <p:cNvSpPr/>
            <p:nvPr/>
          </p:nvSpPr>
          <p:spPr>
            <a:xfrm>
              <a:off x="9187149" y="3112389"/>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487C72EA-FA1A-4AAE-55FA-D71A4DEC4E57}"/>
                </a:ext>
              </a:extLst>
            </p:cNvPr>
            <p:cNvCxnSpPr/>
            <p:nvPr/>
          </p:nvCxnSpPr>
          <p:spPr>
            <a:xfrm rot="5400000">
              <a:off x="8153797" y="3885803"/>
              <a:ext cx="2438400" cy="794"/>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BD5C460-404A-6672-4DE4-188B84716ADE}"/>
              </a:ext>
            </a:extLst>
          </p:cNvPr>
          <p:cNvGrpSpPr/>
          <p:nvPr/>
        </p:nvGrpSpPr>
        <p:grpSpPr>
          <a:xfrm>
            <a:off x="9545576" y="2659867"/>
            <a:ext cx="2133600" cy="4141940"/>
            <a:chOff x="1752600" y="1219200"/>
            <a:chExt cx="2133600" cy="4141940"/>
          </a:xfrm>
        </p:grpSpPr>
        <p:sp>
          <p:nvSpPr>
            <p:cNvPr id="19" name="Rounded Rectangle 18">
              <a:extLst>
                <a:ext uri="{FF2B5EF4-FFF2-40B4-BE49-F238E27FC236}">
                  <a16:creationId xmlns:a16="http://schemas.microsoft.com/office/drawing/2014/main" id="{F9BBD278-3A3A-C1BA-3371-5D5465F512A4}"/>
                </a:ext>
              </a:extLst>
            </p:cNvPr>
            <p:cNvSpPr/>
            <p:nvPr/>
          </p:nvSpPr>
          <p:spPr>
            <a:xfrm>
              <a:off x="17526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86D09B95-C94F-0312-37A7-48DBC668A302}"/>
                </a:ext>
              </a:extLst>
            </p:cNvPr>
            <p:cNvSpPr/>
            <p:nvPr/>
          </p:nvSpPr>
          <p:spPr>
            <a:xfrm>
              <a:off x="2286000" y="3570383"/>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3">
              <a:extLst>
                <a:ext uri="{FF2B5EF4-FFF2-40B4-BE49-F238E27FC236}">
                  <a16:creationId xmlns:a16="http://schemas.microsoft.com/office/drawing/2014/main" id="{5C0E80A4-0D53-613A-30AE-E97C5752E91F}"/>
                </a:ext>
              </a:extLst>
            </p:cNvPr>
            <p:cNvSpPr/>
            <p:nvPr/>
          </p:nvSpPr>
          <p:spPr>
            <a:xfrm>
              <a:off x="2557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F2633D-90DB-6F64-78DC-167834B95B9B}"/>
                </a:ext>
              </a:extLst>
            </p:cNvPr>
            <p:cNvSpPr/>
            <p:nvPr/>
          </p:nvSpPr>
          <p:spPr>
            <a:xfrm>
              <a:off x="2557749" y="3189383"/>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DD932FE-8D11-1E37-0B07-9823EF944861}"/>
                </a:ext>
              </a:extLst>
            </p:cNvPr>
            <p:cNvCxnSpPr/>
            <p:nvPr/>
          </p:nvCxnSpPr>
          <p:spPr>
            <a:xfrm rot="5400000">
              <a:off x="2552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A3D9A8-001E-806A-7EC8-AF24F81C7B8E}"/>
                </a:ext>
              </a:extLst>
            </p:cNvPr>
            <p:cNvSpPr txBox="1"/>
            <p:nvPr/>
          </p:nvSpPr>
          <p:spPr>
            <a:xfrm>
              <a:off x="17526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Output-only</a:t>
              </a:r>
            </a:p>
          </p:txBody>
        </p:sp>
        <p:sp>
          <p:nvSpPr>
            <p:cNvPr id="31" name="Text Box 4">
              <a:extLst>
                <a:ext uri="{FF2B5EF4-FFF2-40B4-BE49-F238E27FC236}">
                  <a16:creationId xmlns:a16="http://schemas.microsoft.com/office/drawing/2014/main" id="{41E6091A-67D4-2DDA-C860-BC0BA61E74E3}"/>
                </a:ext>
              </a:extLst>
            </p:cNvPr>
            <p:cNvSpPr txBox="1">
              <a:spLocks noChangeArrowheads="1"/>
            </p:cNvSpPr>
            <p:nvPr/>
          </p:nvSpPr>
          <p:spPr bwMode="auto">
            <a:xfrm>
              <a:off x="18288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Display</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dirty="0" err="1">
                  <a:solidFill>
                    <a:schemeClr val="bg1"/>
                  </a:solidFill>
                  <a:latin typeface="Consolas" pitchFamily="49" charset="0"/>
                  <a:cs typeface="Consolas" pitchFamily="49" charset="0"/>
                </a:rPr>
                <a:t>Gui</a:t>
              </a:r>
              <a:endParaRPr lang="en-US" sz="1400" dirty="0">
                <a:solidFill>
                  <a:schemeClr val="bg1"/>
                </a:solidFill>
                <a:latin typeface="Consolas" pitchFamily="49" charset="0"/>
                <a:cs typeface="Consolas" pitchFamily="49" charset="0"/>
              </a:endParaRP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Debug</a:t>
              </a:r>
            </a:p>
          </p:txBody>
        </p:sp>
        <p:pic>
          <p:nvPicPr>
            <p:cNvPr id="50" name="Graphic 49" descr="Television with solid fill">
              <a:extLst>
                <a:ext uri="{FF2B5EF4-FFF2-40B4-BE49-F238E27FC236}">
                  <a16:creationId xmlns:a16="http://schemas.microsoft.com/office/drawing/2014/main" id="{DAD1D4CB-ECB1-06C4-F9D4-BCF11783C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3037" y="4293489"/>
              <a:ext cx="914400" cy="914400"/>
            </a:xfrm>
            <a:prstGeom prst="rect">
              <a:avLst/>
            </a:prstGeom>
          </p:spPr>
        </p:pic>
        <p:pic>
          <p:nvPicPr>
            <p:cNvPr id="51" name="Graphic 50" descr="Document with solid fill">
              <a:extLst>
                <a:ext uri="{FF2B5EF4-FFF2-40B4-BE49-F238E27FC236}">
                  <a16:creationId xmlns:a16="http://schemas.microsoft.com/office/drawing/2014/main" id="{B476C30F-F032-3AAA-DF71-36769B424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5422" y="4318541"/>
              <a:ext cx="914400" cy="914400"/>
            </a:xfrm>
            <a:prstGeom prst="rect">
              <a:avLst/>
            </a:prstGeom>
          </p:spPr>
        </p:pic>
      </p:grpSp>
      <p:grpSp>
        <p:nvGrpSpPr>
          <p:cNvPr id="56" name="Group 55">
            <a:extLst>
              <a:ext uri="{FF2B5EF4-FFF2-40B4-BE49-F238E27FC236}">
                <a16:creationId xmlns:a16="http://schemas.microsoft.com/office/drawing/2014/main" id="{CB7938C0-3ADD-EC83-2EC8-796274E0C694}"/>
              </a:ext>
            </a:extLst>
          </p:cNvPr>
          <p:cNvGrpSpPr/>
          <p:nvPr/>
        </p:nvGrpSpPr>
        <p:grpSpPr>
          <a:xfrm>
            <a:off x="156768" y="2665124"/>
            <a:ext cx="2133600" cy="4141940"/>
            <a:chOff x="3886200" y="1219200"/>
            <a:chExt cx="2133600" cy="4141940"/>
          </a:xfrm>
        </p:grpSpPr>
        <p:sp>
          <p:nvSpPr>
            <p:cNvPr id="20" name="Rounded Rectangle 19">
              <a:extLst>
                <a:ext uri="{FF2B5EF4-FFF2-40B4-BE49-F238E27FC236}">
                  <a16:creationId xmlns:a16="http://schemas.microsoft.com/office/drawing/2014/main" id="{BFD261CA-98F9-F040-1329-AD030821E671}"/>
                </a:ext>
              </a:extLst>
            </p:cNvPr>
            <p:cNvSpPr/>
            <p:nvPr/>
          </p:nvSpPr>
          <p:spPr>
            <a:xfrm>
              <a:off x="39624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91D4DA1-C9CC-0AAC-6924-3F7B27CDBFCE}"/>
                </a:ext>
              </a:extLst>
            </p:cNvPr>
            <p:cNvSpPr txBox="1"/>
            <p:nvPr/>
          </p:nvSpPr>
          <p:spPr>
            <a:xfrm>
              <a:off x="38862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Input-only</a:t>
              </a:r>
            </a:p>
          </p:txBody>
        </p:sp>
        <p:sp>
          <p:nvSpPr>
            <p:cNvPr id="32" name="Text Box 4">
              <a:extLst>
                <a:ext uri="{FF2B5EF4-FFF2-40B4-BE49-F238E27FC236}">
                  <a16:creationId xmlns:a16="http://schemas.microsoft.com/office/drawing/2014/main" id="{6B2C9754-E059-FA87-101C-9F140B169BD1}"/>
                </a:ext>
              </a:extLst>
            </p:cNvPr>
            <p:cNvSpPr txBox="1">
              <a:spLocks noChangeArrowheads="1"/>
            </p:cNvSpPr>
            <p:nvPr/>
          </p:nvSpPr>
          <p:spPr bwMode="auto">
            <a:xfrm>
              <a:off x="4038600" y="1752600"/>
              <a:ext cx="1828800" cy="73866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Keyboard</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Try/accept</a:t>
              </a:r>
            </a:p>
          </p:txBody>
        </p:sp>
        <p:sp>
          <p:nvSpPr>
            <p:cNvPr id="35" name="Flowchart: Magnetic Disk 31">
              <a:extLst>
                <a:ext uri="{FF2B5EF4-FFF2-40B4-BE49-F238E27FC236}">
                  <a16:creationId xmlns:a16="http://schemas.microsoft.com/office/drawing/2014/main" id="{B8F7E53E-DB80-A08E-863D-4FEEE78FB82D}"/>
                </a:ext>
              </a:extLst>
            </p:cNvPr>
            <p:cNvSpPr/>
            <p:nvPr/>
          </p:nvSpPr>
          <p:spPr>
            <a:xfrm>
              <a:off x="4767549" y="41029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BD65039A-9802-5EE4-8B01-606DD86049E7}"/>
                </a:ext>
              </a:extLst>
            </p:cNvPr>
            <p:cNvSpPr/>
            <p:nvPr/>
          </p:nvSpPr>
          <p:spPr>
            <a:xfrm>
              <a:off x="4495800" y="35695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54CB978-5ABB-66EF-4842-5D8894299231}"/>
                </a:ext>
              </a:extLst>
            </p:cNvPr>
            <p:cNvCxnSpPr/>
            <p:nvPr/>
          </p:nvCxnSpPr>
          <p:spPr>
            <a:xfrm rot="5400000">
              <a:off x="4763294" y="4913312"/>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Magnetic Disk 51">
              <a:extLst>
                <a:ext uri="{FF2B5EF4-FFF2-40B4-BE49-F238E27FC236}">
                  <a16:creationId xmlns:a16="http://schemas.microsoft.com/office/drawing/2014/main" id="{72DA10C7-4FE7-1D11-5CEC-1C84D6AB498A}"/>
                </a:ext>
              </a:extLst>
            </p:cNvPr>
            <p:cNvSpPr/>
            <p:nvPr/>
          </p:nvSpPr>
          <p:spPr>
            <a:xfrm>
              <a:off x="5148549" y="4652496"/>
              <a:ext cx="859902" cy="5232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pic>
          <p:nvPicPr>
            <p:cNvPr id="53" name="Graphic 52" descr="Keyboard with solid fill">
              <a:extLst>
                <a:ext uri="{FF2B5EF4-FFF2-40B4-BE49-F238E27FC236}">
                  <a16:creationId xmlns:a16="http://schemas.microsoft.com/office/drawing/2014/main" id="{259FCF55-E9D7-5D2A-97F4-7115DFA757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5451" y="2428372"/>
              <a:ext cx="914400" cy="914400"/>
            </a:xfrm>
            <a:prstGeom prst="rect">
              <a:avLst/>
            </a:prstGeom>
          </p:spPr>
        </p:pic>
        <p:pic>
          <p:nvPicPr>
            <p:cNvPr id="54" name="Graphic 53" descr="Database with solid fill">
              <a:extLst>
                <a:ext uri="{FF2B5EF4-FFF2-40B4-BE49-F238E27FC236}">
                  <a16:creationId xmlns:a16="http://schemas.microsoft.com/office/drawing/2014/main" id="{B56C777D-08B9-4649-42EE-4863E3152D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6191" y="2444848"/>
              <a:ext cx="914400" cy="914400"/>
            </a:xfrm>
            <a:prstGeom prst="rect">
              <a:avLst/>
            </a:prstGeom>
          </p:spPr>
        </p:pic>
      </p:gr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77218"/>
          </a:xfrm>
          <a:prstGeom prst="rect">
            <a:avLst/>
          </a:prstGeom>
          <a:noFill/>
        </p:spPr>
        <p:txBody>
          <a:bodyPr wrap="square">
            <a:spAutoFit/>
          </a:bodyPr>
          <a:lstStyle/>
          <a:p>
            <a:r>
              <a:rPr lang="en-US" sz="2800" dirty="0"/>
              <a:t>Understand the Problem (Data Transformation)</a:t>
            </a:r>
          </a:p>
          <a:p>
            <a:r>
              <a:rPr lang="en-US" dirty="0"/>
              <a:t>Have I read the entire assignment?</a:t>
            </a:r>
          </a:p>
          <a:p>
            <a:endParaRPr lang="en-US" dirty="0"/>
          </a:p>
        </p:txBody>
      </p:sp>
      <p:sp>
        <p:nvSpPr>
          <p:cNvPr id="11" name="TextBox 10">
            <a:extLst>
              <a:ext uri="{FF2B5EF4-FFF2-40B4-BE49-F238E27FC236}">
                <a16:creationId xmlns:a16="http://schemas.microsoft.com/office/drawing/2014/main" id="{77EE3F40-E783-DB1F-4945-BA30A78353A5}"/>
              </a:ext>
            </a:extLst>
          </p:cNvPr>
          <p:cNvSpPr txBox="1"/>
          <p:nvPr/>
        </p:nvSpPr>
        <p:spPr>
          <a:xfrm>
            <a:off x="-258111" y="746432"/>
            <a:ext cx="3236177" cy="1200329"/>
          </a:xfrm>
          <a:prstGeom prst="rect">
            <a:avLst/>
          </a:prstGeom>
          <a:noFill/>
        </p:spPr>
        <p:txBody>
          <a:bodyPr wrap="square">
            <a:spAutoFit/>
          </a:bodyPr>
          <a:lstStyle/>
          <a:p>
            <a:pPr lvl="1"/>
            <a:r>
              <a:rPr lang="en-US" dirty="0"/>
              <a:t>What are the inputs?</a:t>
            </a:r>
          </a:p>
          <a:p>
            <a:pPr lvl="2"/>
            <a:r>
              <a:rPr lang="en-US" dirty="0"/>
              <a:t>Looking at the examples, what test data is being used?</a:t>
            </a:r>
          </a:p>
        </p:txBody>
      </p:sp>
      <p:sp>
        <p:nvSpPr>
          <p:cNvPr id="13" name="TextBox 12">
            <a:extLst>
              <a:ext uri="{FF2B5EF4-FFF2-40B4-BE49-F238E27FC236}">
                <a16:creationId xmlns:a16="http://schemas.microsoft.com/office/drawing/2014/main" id="{15A94803-C1D5-478B-B334-0929D8552F86}"/>
              </a:ext>
            </a:extLst>
          </p:cNvPr>
          <p:cNvSpPr txBox="1"/>
          <p:nvPr/>
        </p:nvSpPr>
        <p:spPr>
          <a:xfrm>
            <a:off x="8078190" y="666522"/>
            <a:ext cx="3760939" cy="923330"/>
          </a:xfrm>
          <a:prstGeom prst="rect">
            <a:avLst/>
          </a:prstGeom>
          <a:noFill/>
        </p:spPr>
        <p:txBody>
          <a:bodyPr wrap="square">
            <a:spAutoFit/>
          </a:bodyPr>
          <a:lstStyle/>
          <a:p>
            <a:pPr lvl="1"/>
            <a:r>
              <a:rPr lang="en-US" dirty="0"/>
              <a:t>What are the outputs?</a:t>
            </a:r>
          </a:p>
          <a:p>
            <a:pPr lvl="2"/>
            <a:r>
              <a:rPr lang="en-US" dirty="0"/>
              <a:t>What is the output from the program producing?</a:t>
            </a:r>
          </a:p>
        </p:txBody>
      </p:sp>
      <p:sp>
        <p:nvSpPr>
          <p:cNvPr id="15" name="TextBox 14">
            <a:extLst>
              <a:ext uri="{FF2B5EF4-FFF2-40B4-BE49-F238E27FC236}">
                <a16:creationId xmlns:a16="http://schemas.microsoft.com/office/drawing/2014/main" id="{DC12A739-53C3-5DA6-E678-AF014AE27F91}"/>
              </a:ext>
            </a:extLst>
          </p:cNvPr>
          <p:cNvSpPr txBox="1"/>
          <p:nvPr/>
        </p:nvSpPr>
        <p:spPr>
          <a:xfrm>
            <a:off x="3526093" y="685295"/>
            <a:ext cx="3993147" cy="1200329"/>
          </a:xfrm>
          <a:prstGeom prst="rect">
            <a:avLst/>
          </a:prstGeom>
          <a:noFill/>
        </p:spPr>
        <p:txBody>
          <a:bodyPr wrap="square">
            <a:spAutoFit/>
          </a:bodyPr>
          <a:lstStyle/>
          <a:p>
            <a:pPr lvl="1"/>
            <a:r>
              <a:rPr lang="en-US" dirty="0"/>
              <a:t>How do inputs become outputs?</a:t>
            </a:r>
          </a:p>
          <a:p>
            <a:pPr lvl="2"/>
            <a:r>
              <a:rPr lang="en-US" dirty="0"/>
              <a:t>Do I understand the path of transformation that is occurring?</a:t>
            </a:r>
          </a:p>
        </p:txBody>
      </p:sp>
    </p:spTree>
    <p:extLst>
      <p:ext uri="{BB962C8B-B14F-4D97-AF65-F5344CB8AC3E}">
        <p14:creationId xmlns:p14="http://schemas.microsoft.com/office/powerpoint/2010/main" val="8912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AE068A0-3B35-4AD1-CF2D-FC7CE364C61C}"/>
              </a:ext>
            </a:extLst>
          </p:cNvPr>
          <p:cNvSpPr/>
          <p:nvPr/>
        </p:nvSpPr>
        <p:spPr>
          <a:xfrm>
            <a:off x="326571"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Input</a:t>
            </a:r>
          </a:p>
        </p:txBody>
      </p:sp>
      <p:sp>
        <p:nvSpPr>
          <p:cNvPr id="6" name="TextBox 5">
            <a:extLst>
              <a:ext uri="{FF2B5EF4-FFF2-40B4-BE49-F238E27FC236}">
                <a16:creationId xmlns:a16="http://schemas.microsoft.com/office/drawing/2014/main" id="{ACC4A26F-E3EF-7821-940B-500E8E44B046}"/>
              </a:ext>
            </a:extLst>
          </p:cNvPr>
          <p:cNvSpPr txBox="1"/>
          <p:nvPr/>
        </p:nvSpPr>
        <p:spPr>
          <a:xfrm>
            <a:off x="0" y="1839686"/>
            <a:ext cx="1031051" cy="1107996"/>
          </a:xfrm>
          <a:prstGeom prst="rect">
            <a:avLst/>
          </a:prstGeom>
          <a:noFill/>
        </p:spPr>
        <p:txBody>
          <a:bodyPr wrap="none" rtlCol="0">
            <a:spAutoFit/>
          </a:bodyPr>
          <a:lstStyle/>
          <a:p>
            <a:r>
              <a:rPr lang="en-US" sz="6600" dirty="0"/>
              <a:t>⌨️</a:t>
            </a:r>
            <a:endParaRPr lang="en-US" dirty="0"/>
          </a:p>
        </p:txBody>
      </p:sp>
      <p:sp>
        <p:nvSpPr>
          <p:cNvPr id="7" name="Process 6">
            <a:extLst>
              <a:ext uri="{FF2B5EF4-FFF2-40B4-BE49-F238E27FC236}">
                <a16:creationId xmlns:a16="http://schemas.microsoft.com/office/drawing/2014/main" id="{EA7EE638-66CA-2990-B331-89B5B2732664}"/>
              </a:ext>
            </a:extLst>
          </p:cNvPr>
          <p:cNvSpPr/>
          <p:nvPr/>
        </p:nvSpPr>
        <p:spPr>
          <a:xfrm>
            <a:off x="925286" y="2170730"/>
            <a:ext cx="1241903"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input(&lt;str&gt;</a:t>
            </a:r>
          </a:p>
        </p:txBody>
      </p:sp>
      <p:sp>
        <p:nvSpPr>
          <p:cNvPr id="8" name="Oval 7">
            <a:extLst>
              <a:ext uri="{FF2B5EF4-FFF2-40B4-BE49-F238E27FC236}">
                <a16:creationId xmlns:a16="http://schemas.microsoft.com/office/drawing/2014/main" id="{3BD70A80-E62A-4406-3F6B-ED12D35CF80E}"/>
              </a:ext>
            </a:extLst>
          </p:cNvPr>
          <p:cNvSpPr/>
          <p:nvPr/>
        </p:nvSpPr>
        <p:spPr>
          <a:xfrm>
            <a:off x="1023255" y="2619042"/>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cxnSp>
        <p:nvCxnSpPr>
          <p:cNvPr id="10" name="Elbow Connector 9">
            <a:extLst>
              <a:ext uri="{FF2B5EF4-FFF2-40B4-BE49-F238E27FC236}">
                <a16:creationId xmlns:a16="http://schemas.microsoft.com/office/drawing/2014/main" id="{D758B9DA-C454-E5BC-2B8E-A11AF6DCE7B8}"/>
              </a:ext>
            </a:extLst>
          </p:cNvPr>
          <p:cNvCxnSpPr>
            <a:cxnSpLocks/>
            <a:stCxn id="7" idx="3"/>
            <a:endCxn id="8" idx="2"/>
          </p:cNvCxnSpPr>
          <p:nvPr/>
        </p:nvCxnSpPr>
        <p:spPr>
          <a:xfrm flipH="1">
            <a:off x="1023255" y="2339459"/>
            <a:ext cx="1143934" cy="459197"/>
          </a:xfrm>
          <a:prstGeom prst="bentConnector5">
            <a:avLst>
              <a:gd name="adj1" fmla="val -19984"/>
              <a:gd name="adj2" fmla="val 48815"/>
              <a:gd name="adj3" fmla="val 11998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328C2BA-887A-2F07-7522-7531E055EC10}"/>
              </a:ext>
            </a:extLst>
          </p:cNvPr>
          <p:cNvSpPr/>
          <p:nvPr/>
        </p:nvSpPr>
        <p:spPr>
          <a:xfrm>
            <a:off x="9229142"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Output</a:t>
            </a:r>
          </a:p>
        </p:txBody>
      </p:sp>
      <p:sp>
        <p:nvSpPr>
          <p:cNvPr id="13" name="Oval 12">
            <a:extLst>
              <a:ext uri="{FF2B5EF4-FFF2-40B4-BE49-F238E27FC236}">
                <a16:creationId xmlns:a16="http://schemas.microsoft.com/office/drawing/2014/main" id="{CE133F09-5FBD-287C-EC8E-193137D6B2F5}"/>
              </a:ext>
            </a:extLst>
          </p:cNvPr>
          <p:cNvSpPr/>
          <p:nvPr/>
        </p:nvSpPr>
        <p:spPr>
          <a:xfrm>
            <a:off x="543353" y="1480458"/>
            <a:ext cx="1623836"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prompt</a:t>
            </a:r>
          </a:p>
        </p:txBody>
      </p:sp>
      <p:cxnSp>
        <p:nvCxnSpPr>
          <p:cNvPr id="14" name="Elbow Connector 13">
            <a:extLst>
              <a:ext uri="{FF2B5EF4-FFF2-40B4-BE49-F238E27FC236}">
                <a16:creationId xmlns:a16="http://schemas.microsoft.com/office/drawing/2014/main" id="{49D9E545-813C-F946-3057-ABC39FFA701F}"/>
              </a:ext>
            </a:extLst>
          </p:cNvPr>
          <p:cNvCxnSpPr>
            <a:cxnSpLocks/>
            <a:stCxn id="13" idx="4"/>
            <a:endCxn id="7" idx="0"/>
          </p:cNvCxnSpPr>
          <p:nvPr/>
        </p:nvCxnSpPr>
        <p:spPr>
          <a:xfrm rot="16200000" flipH="1">
            <a:off x="1285232" y="1909724"/>
            <a:ext cx="331044" cy="190967"/>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Decision 17">
            <a:extLst>
              <a:ext uri="{FF2B5EF4-FFF2-40B4-BE49-F238E27FC236}">
                <a16:creationId xmlns:a16="http://schemas.microsoft.com/office/drawing/2014/main" id="{E1E12FC9-E83A-D271-0D63-437FD12E59BD}"/>
              </a:ext>
            </a:extLst>
          </p:cNvPr>
          <p:cNvSpPr/>
          <p:nvPr/>
        </p:nvSpPr>
        <p:spPr>
          <a:xfrm>
            <a:off x="159034" y="307605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19" name="Decision 18">
            <a:extLst>
              <a:ext uri="{FF2B5EF4-FFF2-40B4-BE49-F238E27FC236}">
                <a16:creationId xmlns:a16="http://schemas.microsoft.com/office/drawing/2014/main" id="{57006BE3-327A-78AF-6213-768D4F524F80}"/>
              </a:ext>
            </a:extLst>
          </p:cNvPr>
          <p:cNvSpPr/>
          <p:nvPr/>
        </p:nvSpPr>
        <p:spPr>
          <a:xfrm>
            <a:off x="159034" y="345459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20" name="Process 19">
            <a:extLst>
              <a:ext uri="{FF2B5EF4-FFF2-40B4-BE49-F238E27FC236}">
                <a16:creationId xmlns:a16="http://schemas.microsoft.com/office/drawing/2014/main" id="{4137ADA0-380E-9B74-F069-B487D428BF95}"/>
              </a:ext>
            </a:extLst>
          </p:cNvPr>
          <p:cNvSpPr/>
          <p:nvPr/>
        </p:nvSpPr>
        <p:spPr>
          <a:xfrm>
            <a:off x="1973405" y="3076050"/>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a:t>
            </a:r>
          </a:p>
        </p:txBody>
      </p:sp>
      <p:sp>
        <p:nvSpPr>
          <p:cNvPr id="21" name="Process 20">
            <a:extLst>
              <a:ext uri="{FF2B5EF4-FFF2-40B4-BE49-F238E27FC236}">
                <a16:creationId xmlns:a16="http://schemas.microsoft.com/office/drawing/2014/main" id="{4B70E895-A93D-FAAC-80E1-B377B37859B2}"/>
              </a:ext>
            </a:extLst>
          </p:cNvPr>
          <p:cNvSpPr/>
          <p:nvPr/>
        </p:nvSpPr>
        <p:spPr>
          <a:xfrm>
            <a:off x="1973405" y="343281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t>
            </a:r>
          </a:p>
        </p:txBody>
      </p:sp>
      <p:sp>
        <p:nvSpPr>
          <p:cNvPr id="22" name="Process 21">
            <a:extLst>
              <a:ext uri="{FF2B5EF4-FFF2-40B4-BE49-F238E27FC236}">
                <a16:creationId xmlns:a16="http://schemas.microsoft.com/office/drawing/2014/main" id="{F376BB7C-6F33-F06B-6B4B-1C01A8405288}"/>
              </a:ext>
            </a:extLst>
          </p:cNvPr>
          <p:cNvSpPr/>
          <p:nvPr/>
        </p:nvSpPr>
        <p:spPr>
          <a:xfrm>
            <a:off x="2995731" y="2619042"/>
            <a:ext cx="429986"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Elbow Connector 22">
            <a:extLst>
              <a:ext uri="{FF2B5EF4-FFF2-40B4-BE49-F238E27FC236}">
                <a16:creationId xmlns:a16="http://schemas.microsoft.com/office/drawing/2014/main" id="{10B5D443-C07E-A920-573D-165700414D49}"/>
              </a:ext>
            </a:extLst>
          </p:cNvPr>
          <p:cNvCxnSpPr>
            <a:cxnSpLocks/>
            <a:stCxn id="8" idx="6"/>
            <a:endCxn id="22" idx="1"/>
          </p:cNvCxnSpPr>
          <p:nvPr/>
        </p:nvCxnSpPr>
        <p:spPr>
          <a:xfrm flipV="1">
            <a:off x="1687284" y="2787771"/>
            <a:ext cx="1308447" cy="108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D5645E9-C05C-3F7D-E52E-F34C359FEEA4}"/>
              </a:ext>
            </a:extLst>
          </p:cNvPr>
          <p:cNvCxnSpPr>
            <a:cxnSpLocks/>
            <a:stCxn id="20" idx="3"/>
            <a:endCxn id="22" idx="1"/>
          </p:cNvCxnSpPr>
          <p:nvPr/>
        </p:nvCxnSpPr>
        <p:spPr>
          <a:xfrm flipV="1">
            <a:off x="2833376" y="2787771"/>
            <a:ext cx="162355" cy="4570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07078A-52CE-D069-502F-111C95B05A3C}"/>
              </a:ext>
            </a:extLst>
          </p:cNvPr>
          <p:cNvCxnSpPr>
            <a:cxnSpLocks/>
            <a:stCxn id="21" idx="3"/>
            <a:endCxn id="22" idx="1"/>
          </p:cNvCxnSpPr>
          <p:nvPr/>
        </p:nvCxnSpPr>
        <p:spPr>
          <a:xfrm flipV="1">
            <a:off x="2833376" y="2787771"/>
            <a:ext cx="162355" cy="8137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A1A356E-48A2-418E-6459-072278291C52}"/>
              </a:ext>
            </a:extLst>
          </p:cNvPr>
          <p:cNvSpPr/>
          <p:nvPr/>
        </p:nvSpPr>
        <p:spPr>
          <a:xfrm>
            <a:off x="3445565" y="2597271"/>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34" name="TextBox 33">
            <a:extLst>
              <a:ext uri="{FF2B5EF4-FFF2-40B4-BE49-F238E27FC236}">
                <a16:creationId xmlns:a16="http://schemas.microsoft.com/office/drawing/2014/main" id="{B75BBA0E-CE27-0E83-0D95-9995CDC4E973}"/>
              </a:ext>
            </a:extLst>
          </p:cNvPr>
          <p:cNvSpPr txBox="1"/>
          <p:nvPr/>
        </p:nvSpPr>
        <p:spPr>
          <a:xfrm>
            <a:off x="55926" y="5856664"/>
            <a:ext cx="2620461" cy="923330"/>
          </a:xfrm>
          <a:prstGeom prst="rect">
            <a:avLst/>
          </a:prstGeom>
          <a:noFill/>
        </p:spPr>
        <p:txBody>
          <a:bodyPr wrap="none" rtlCol="0">
            <a:spAutoFit/>
          </a:bodyPr>
          <a:lstStyle/>
          <a:p>
            <a:r>
              <a:rPr lang="en-US" dirty="0" err="1"/>
              <a:t>VarStr</a:t>
            </a:r>
            <a:r>
              <a:rPr lang="en-US" dirty="0"/>
              <a:t> = input(“prompt?”)</a:t>
            </a:r>
          </a:p>
          <a:p>
            <a:r>
              <a:rPr lang="en-US" dirty="0" err="1"/>
              <a:t>VarF</a:t>
            </a:r>
            <a:r>
              <a:rPr lang="en-US" dirty="0"/>
              <a:t> = float(</a:t>
            </a:r>
            <a:r>
              <a:rPr lang="en-US" dirty="0" err="1"/>
              <a:t>VarStr</a:t>
            </a:r>
            <a:r>
              <a:rPr lang="en-US" dirty="0"/>
              <a:t>)</a:t>
            </a:r>
          </a:p>
          <a:p>
            <a:r>
              <a:rPr lang="en-US" dirty="0" err="1"/>
              <a:t>VarI</a:t>
            </a:r>
            <a:r>
              <a:rPr lang="en-US" dirty="0"/>
              <a:t> = int(</a:t>
            </a:r>
            <a:r>
              <a:rPr lang="en-US" dirty="0" err="1"/>
              <a:t>VarStr</a:t>
            </a:r>
            <a:endParaRPr lang="en-US" dirty="0"/>
          </a:p>
        </p:txBody>
      </p:sp>
      <p:sp>
        <p:nvSpPr>
          <p:cNvPr id="49" name="TextBox 48">
            <a:extLst>
              <a:ext uri="{FF2B5EF4-FFF2-40B4-BE49-F238E27FC236}">
                <a16:creationId xmlns:a16="http://schemas.microsoft.com/office/drawing/2014/main" id="{34A1A82E-A756-9545-8B3E-446C71546581}"/>
              </a:ext>
            </a:extLst>
          </p:cNvPr>
          <p:cNvSpPr txBox="1"/>
          <p:nvPr/>
        </p:nvSpPr>
        <p:spPr>
          <a:xfrm>
            <a:off x="11177392" y="5678208"/>
            <a:ext cx="1164920" cy="1200329"/>
          </a:xfrm>
          <a:prstGeom prst="rect">
            <a:avLst/>
          </a:prstGeom>
          <a:noFill/>
        </p:spPr>
        <p:txBody>
          <a:bodyPr wrap="square" rtlCol="0">
            <a:spAutoFit/>
          </a:bodyPr>
          <a:lstStyle/>
          <a:p>
            <a:r>
              <a:rPr lang="en-US" sz="7200" dirty="0"/>
              <a:t>📺</a:t>
            </a:r>
          </a:p>
        </p:txBody>
      </p:sp>
      <p:sp>
        <p:nvSpPr>
          <p:cNvPr id="50" name="Process 49">
            <a:extLst>
              <a:ext uri="{FF2B5EF4-FFF2-40B4-BE49-F238E27FC236}">
                <a16:creationId xmlns:a16="http://schemas.microsoft.com/office/drawing/2014/main" id="{E22E95DC-1F72-07F5-070B-565F39E18B2B}"/>
              </a:ext>
            </a:extLst>
          </p:cNvPr>
          <p:cNvSpPr/>
          <p:nvPr/>
        </p:nvSpPr>
        <p:spPr>
          <a:xfrm>
            <a:off x="9920615" y="5940916"/>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53" name="Oval 52">
            <a:extLst>
              <a:ext uri="{FF2B5EF4-FFF2-40B4-BE49-F238E27FC236}">
                <a16:creationId xmlns:a16="http://schemas.microsoft.com/office/drawing/2014/main" id="{E7A1F854-C0CC-CA8C-FD69-35897C798851}"/>
              </a:ext>
            </a:extLst>
          </p:cNvPr>
          <p:cNvSpPr/>
          <p:nvPr/>
        </p:nvSpPr>
        <p:spPr>
          <a:xfrm>
            <a:off x="9111664" y="5930030"/>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54" name="Oval 53">
            <a:extLst>
              <a:ext uri="{FF2B5EF4-FFF2-40B4-BE49-F238E27FC236}">
                <a16:creationId xmlns:a16="http://schemas.microsoft.com/office/drawing/2014/main" id="{2FF96921-46F9-0F4A-4774-93D52C4C0340}"/>
              </a:ext>
            </a:extLst>
          </p:cNvPr>
          <p:cNvSpPr/>
          <p:nvPr/>
        </p:nvSpPr>
        <p:spPr>
          <a:xfrm>
            <a:off x="8951922" y="4112233"/>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57" name="Decision 56">
            <a:extLst>
              <a:ext uri="{FF2B5EF4-FFF2-40B4-BE49-F238E27FC236}">
                <a16:creationId xmlns:a16="http://schemas.microsoft.com/office/drawing/2014/main" id="{8DB002CD-8574-CFF7-B17B-016EC69F0903}"/>
              </a:ext>
            </a:extLst>
          </p:cNvPr>
          <p:cNvSpPr/>
          <p:nvPr/>
        </p:nvSpPr>
        <p:spPr>
          <a:xfrm>
            <a:off x="6395299" y="481089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If(decimal)</a:t>
            </a:r>
          </a:p>
        </p:txBody>
      </p:sp>
      <p:sp>
        <p:nvSpPr>
          <p:cNvPr id="58" name="Decision 57">
            <a:extLst>
              <a:ext uri="{FF2B5EF4-FFF2-40B4-BE49-F238E27FC236}">
                <a16:creationId xmlns:a16="http://schemas.microsoft.com/office/drawing/2014/main" id="{2C315B6E-2B82-EE48-3459-97656E717E52}"/>
              </a:ext>
            </a:extLst>
          </p:cNvPr>
          <p:cNvSpPr/>
          <p:nvPr/>
        </p:nvSpPr>
        <p:spPr>
          <a:xfrm>
            <a:off x="6395299" y="518943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If(whole)</a:t>
            </a:r>
          </a:p>
        </p:txBody>
      </p:sp>
      <p:sp>
        <p:nvSpPr>
          <p:cNvPr id="59" name="Process 58">
            <a:extLst>
              <a:ext uri="{FF2B5EF4-FFF2-40B4-BE49-F238E27FC236}">
                <a16:creationId xmlns:a16="http://schemas.microsoft.com/office/drawing/2014/main" id="{97DF1A28-1DCC-B395-5223-21AED447F3C5}"/>
              </a:ext>
            </a:extLst>
          </p:cNvPr>
          <p:cNvSpPr/>
          <p:nvPr/>
        </p:nvSpPr>
        <p:spPr>
          <a:xfrm>
            <a:off x="8131823" y="4830689"/>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0" name="Process 59">
            <a:extLst>
              <a:ext uri="{FF2B5EF4-FFF2-40B4-BE49-F238E27FC236}">
                <a16:creationId xmlns:a16="http://schemas.microsoft.com/office/drawing/2014/main" id="{C69CCB20-64E8-AECB-0C7C-2563CD28CD3F}"/>
              </a:ext>
            </a:extLst>
          </p:cNvPr>
          <p:cNvSpPr/>
          <p:nvPr/>
        </p:nvSpPr>
        <p:spPr>
          <a:xfrm>
            <a:off x="8131823" y="5187458"/>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1" name="Decision 60">
            <a:extLst>
              <a:ext uri="{FF2B5EF4-FFF2-40B4-BE49-F238E27FC236}">
                <a16:creationId xmlns:a16="http://schemas.microsoft.com/office/drawing/2014/main" id="{35E707D9-5B5B-F99A-D1F9-F3A2822CD035}"/>
              </a:ext>
            </a:extLst>
          </p:cNvPr>
          <p:cNvSpPr/>
          <p:nvPr/>
        </p:nvSpPr>
        <p:spPr>
          <a:xfrm>
            <a:off x="6395299" y="5524426"/>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If(str)</a:t>
            </a:r>
          </a:p>
        </p:txBody>
      </p:sp>
      <p:sp>
        <p:nvSpPr>
          <p:cNvPr id="62" name="Process 61">
            <a:extLst>
              <a:ext uri="{FF2B5EF4-FFF2-40B4-BE49-F238E27FC236}">
                <a16:creationId xmlns:a16="http://schemas.microsoft.com/office/drawing/2014/main" id="{A09CE5F5-2502-7B20-4757-220E034F97C5}"/>
              </a:ext>
            </a:extLst>
          </p:cNvPr>
          <p:cNvSpPr/>
          <p:nvPr/>
        </p:nvSpPr>
        <p:spPr>
          <a:xfrm>
            <a:off x="8131823" y="5522454"/>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63" name="Elbow Connector 62">
            <a:extLst>
              <a:ext uri="{FF2B5EF4-FFF2-40B4-BE49-F238E27FC236}">
                <a16:creationId xmlns:a16="http://schemas.microsoft.com/office/drawing/2014/main" id="{6977BA75-A5EA-2B7D-8D3F-E5C43A344900}"/>
              </a:ext>
            </a:extLst>
          </p:cNvPr>
          <p:cNvCxnSpPr>
            <a:cxnSpLocks/>
            <a:stCxn id="59" idx="3"/>
            <a:endCxn id="53" idx="0"/>
          </p:cNvCxnSpPr>
          <p:nvPr/>
        </p:nvCxnSpPr>
        <p:spPr>
          <a:xfrm>
            <a:off x="8991794" y="4999418"/>
            <a:ext cx="451885" cy="930612"/>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57A24B1-8E93-A1A1-4D57-CF416C65415C}"/>
              </a:ext>
            </a:extLst>
          </p:cNvPr>
          <p:cNvCxnSpPr>
            <a:cxnSpLocks/>
            <a:stCxn id="60" idx="3"/>
            <a:endCxn id="53" idx="0"/>
          </p:cNvCxnSpPr>
          <p:nvPr/>
        </p:nvCxnSpPr>
        <p:spPr>
          <a:xfrm>
            <a:off x="8991794" y="5356187"/>
            <a:ext cx="451885" cy="57384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AC2F6CE-F499-30F9-37D3-05ED1A0C2ED4}"/>
              </a:ext>
            </a:extLst>
          </p:cNvPr>
          <p:cNvCxnSpPr>
            <a:cxnSpLocks/>
            <a:stCxn id="62" idx="3"/>
            <a:endCxn id="53" idx="0"/>
          </p:cNvCxnSpPr>
          <p:nvPr/>
        </p:nvCxnSpPr>
        <p:spPr>
          <a:xfrm>
            <a:off x="8991794" y="5691183"/>
            <a:ext cx="451885" cy="23884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32A04E48-0D91-4BB8-4E61-E6BCB646867B}"/>
              </a:ext>
            </a:extLst>
          </p:cNvPr>
          <p:cNvSpPr/>
          <p:nvPr/>
        </p:nvSpPr>
        <p:spPr>
          <a:xfrm>
            <a:off x="8097130" y="44956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sp>
        <p:nvSpPr>
          <p:cNvPr id="78" name="Process 77">
            <a:extLst>
              <a:ext uri="{FF2B5EF4-FFF2-40B4-BE49-F238E27FC236}">
                <a16:creationId xmlns:a16="http://schemas.microsoft.com/office/drawing/2014/main" id="{6BE789B4-EA29-0114-D9D9-09D3B84E91B6}"/>
              </a:ext>
            </a:extLst>
          </p:cNvPr>
          <p:cNvSpPr/>
          <p:nvPr/>
        </p:nvSpPr>
        <p:spPr>
          <a:xfrm>
            <a:off x="9583648" y="460959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79" name="Process 78">
            <a:extLst>
              <a:ext uri="{FF2B5EF4-FFF2-40B4-BE49-F238E27FC236}">
                <a16:creationId xmlns:a16="http://schemas.microsoft.com/office/drawing/2014/main" id="{22026254-6F95-3A29-6ABC-289391A27F0F}"/>
              </a:ext>
            </a:extLst>
          </p:cNvPr>
          <p:cNvSpPr/>
          <p:nvPr/>
        </p:nvSpPr>
        <p:spPr>
          <a:xfrm>
            <a:off x="10215556" y="5064764"/>
            <a:ext cx="19236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“.format(var..)</a:t>
            </a:r>
          </a:p>
        </p:txBody>
      </p:sp>
      <p:cxnSp>
        <p:nvCxnSpPr>
          <p:cNvPr id="80" name="Elbow Connector 79">
            <a:extLst>
              <a:ext uri="{FF2B5EF4-FFF2-40B4-BE49-F238E27FC236}">
                <a16:creationId xmlns:a16="http://schemas.microsoft.com/office/drawing/2014/main" id="{5E6F0C83-C1E1-D4CF-2CD4-994519D16C18}"/>
              </a:ext>
            </a:extLst>
          </p:cNvPr>
          <p:cNvCxnSpPr>
            <a:cxnSpLocks/>
            <a:stCxn id="78" idx="2"/>
            <a:endCxn id="53" idx="0"/>
          </p:cNvCxnSpPr>
          <p:nvPr/>
        </p:nvCxnSpPr>
        <p:spPr>
          <a:xfrm rot="5400000">
            <a:off x="9237170" y="5153566"/>
            <a:ext cx="982974" cy="569955"/>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95D80E62-DB73-EDC9-633A-4E5582DF4222}"/>
              </a:ext>
            </a:extLst>
          </p:cNvPr>
          <p:cNvCxnSpPr>
            <a:cxnSpLocks/>
            <a:stCxn id="79" idx="2"/>
            <a:endCxn id="53" idx="0"/>
          </p:cNvCxnSpPr>
          <p:nvPr/>
        </p:nvCxnSpPr>
        <p:spPr>
          <a:xfrm rot="5400000">
            <a:off x="10046632" y="4799269"/>
            <a:ext cx="527809" cy="173371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E3DFD98C-3B2B-D13E-8326-86773799A359}"/>
              </a:ext>
            </a:extLst>
          </p:cNvPr>
          <p:cNvCxnSpPr>
            <a:cxnSpLocks/>
            <a:stCxn id="54" idx="4"/>
            <a:endCxn id="74" idx="3"/>
          </p:cNvCxnSpPr>
          <p:nvPr/>
        </p:nvCxnSpPr>
        <p:spPr>
          <a:xfrm rot="5400000">
            <a:off x="9090873" y="4372382"/>
            <a:ext cx="173857" cy="3720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39A76FEE-4D94-94DA-710C-377E217BD432}"/>
              </a:ext>
            </a:extLst>
          </p:cNvPr>
          <p:cNvCxnSpPr>
            <a:cxnSpLocks/>
            <a:stCxn id="54" idx="6"/>
            <a:endCxn id="78" idx="0"/>
          </p:cNvCxnSpPr>
          <p:nvPr/>
        </p:nvCxnSpPr>
        <p:spPr>
          <a:xfrm>
            <a:off x="9775693" y="4291847"/>
            <a:ext cx="237941" cy="3177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60B3D768-AA42-00EC-A954-B2FDF6E9F2EA}"/>
              </a:ext>
            </a:extLst>
          </p:cNvPr>
          <p:cNvCxnSpPr>
            <a:cxnSpLocks/>
            <a:stCxn id="54" idx="6"/>
            <a:endCxn id="79" idx="0"/>
          </p:cNvCxnSpPr>
          <p:nvPr/>
        </p:nvCxnSpPr>
        <p:spPr>
          <a:xfrm>
            <a:off x="9775693" y="4291847"/>
            <a:ext cx="1401699" cy="7729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1241C6B5-F287-281C-E58A-9A772D5C3E91}"/>
              </a:ext>
            </a:extLst>
          </p:cNvPr>
          <p:cNvSpPr/>
          <p:nvPr/>
        </p:nvSpPr>
        <p:spPr>
          <a:xfrm>
            <a:off x="4900659" y="850772"/>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Process</a:t>
            </a:r>
          </a:p>
        </p:txBody>
      </p:sp>
      <p:sp>
        <p:nvSpPr>
          <p:cNvPr id="100" name="TextBox 99">
            <a:extLst>
              <a:ext uri="{FF2B5EF4-FFF2-40B4-BE49-F238E27FC236}">
                <a16:creationId xmlns:a16="http://schemas.microsoft.com/office/drawing/2014/main" id="{9DC8DAB4-54EA-FEBB-C8ED-A95F25125349}"/>
              </a:ext>
            </a:extLst>
          </p:cNvPr>
          <p:cNvSpPr txBox="1"/>
          <p:nvPr/>
        </p:nvSpPr>
        <p:spPr>
          <a:xfrm>
            <a:off x="9096454" y="6509205"/>
            <a:ext cx="1104745" cy="369332"/>
          </a:xfrm>
          <a:prstGeom prst="rect">
            <a:avLst/>
          </a:prstGeom>
          <a:noFill/>
        </p:spPr>
        <p:txBody>
          <a:bodyPr wrap="square">
            <a:spAutoFit/>
          </a:bodyPr>
          <a:lstStyle/>
          <a:p>
            <a:r>
              <a:rPr lang="en-US" i="1" dirty="0"/>
              <a:t>“ “, \t, \n</a:t>
            </a:r>
            <a:endParaRPr lang="en-US" dirty="0"/>
          </a:p>
        </p:txBody>
      </p:sp>
      <p:sp>
        <p:nvSpPr>
          <p:cNvPr id="2" name="TextBox 1">
            <a:extLst>
              <a:ext uri="{FF2B5EF4-FFF2-40B4-BE49-F238E27FC236}">
                <a16:creationId xmlns:a16="http://schemas.microsoft.com/office/drawing/2014/main" id="{BDF52F86-C27E-E24C-B12E-74C395AB963F}"/>
              </a:ext>
            </a:extLst>
          </p:cNvPr>
          <p:cNvSpPr txBox="1"/>
          <p:nvPr/>
        </p:nvSpPr>
        <p:spPr>
          <a:xfrm>
            <a:off x="11326295" y="4504074"/>
            <a:ext cx="664029" cy="369332"/>
          </a:xfrm>
          <a:prstGeom prst="rect">
            <a:avLst/>
          </a:prstGeom>
          <a:noFill/>
        </p:spPr>
        <p:txBody>
          <a:bodyPr wrap="square">
            <a:spAutoFit/>
          </a:bodyPr>
          <a:lstStyle/>
          <a:p>
            <a:r>
              <a:rPr lang="en-US" i="1" dirty="0"/>
              <a:t>:.#f</a:t>
            </a:r>
            <a:endParaRPr lang="en-US" dirty="0"/>
          </a:p>
        </p:txBody>
      </p:sp>
      <p:sp>
        <p:nvSpPr>
          <p:cNvPr id="3" name="Process 2">
            <a:extLst>
              <a:ext uri="{FF2B5EF4-FFF2-40B4-BE49-F238E27FC236}">
                <a16:creationId xmlns:a16="http://schemas.microsoft.com/office/drawing/2014/main" id="{542AF224-DC37-F67C-9FDD-B543CBFEFA1C}"/>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4" name="Process 3">
            <a:extLst>
              <a:ext uri="{FF2B5EF4-FFF2-40B4-BE49-F238E27FC236}">
                <a16:creationId xmlns:a16="http://schemas.microsoft.com/office/drawing/2014/main" id="{B7349B2F-9CC0-F348-3D48-18BFD611BAAD}"/>
              </a:ext>
            </a:extLst>
          </p:cNvPr>
          <p:cNvSpPr/>
          <p:nvPr/>
        </p:nvSpPr>
        <p:spPr>
          <a:xfrm>
            <a:off x="4141823" y="1592753"/>
            <a:ext cx="356800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Patterns:</a:t>
            </a:r>
          </a:p>
          <a:p>
            <a:r>
              <a:rPr lang="en-US" dirty="0"/>
              <a:t>Var = var operator var</a:t>
            </a:r>
          </a:p>
          <a:p>
            <a:r>
              <a:rPr lang="en-US" dirty="0"/>
              <a:t>	#:operators: +, -, *, /, //, %, **</a:t>
            </a:r>
          </a:p>
          <a:p>
            <a:r>
              <a:rPr lang="en-US" dirty="0"/>
              <a:t>Var = </a:t>
            </a:r>
            <a:r>
              <a:rPr lang="en-US" dirty="0" err="1"/>
              <a:t>var.function</a:t>
            </a:r>
            <a:r>
              <a:rPr lang="en-US" dirty="0"/>
              <a:t>()</a:t>
            </a:r>
          </a:p>
        </p:txBody>
      </p:sp>
      <p:sp>
        <p:nvSpPr>
          <p:cNvPr id="9" name="Process 8">
            <a:extLst>
              <a:ext uri="{FF2B5EF4-FFF2-40B4-BE49-F238E27FC236}">
                <a16:creationId xmlns:a16="http://schemas.microsoft.com/office/drawing/2014/main" id="{2C815753-4815-3C19-2FED-E1933145707E}"/>
              </a:ext>
            </a:extLst>
          </p:cNvPr>
          <p:cNvSpPr/>
          <p:nvPr/>
        </p:nvSpPr>
        <p:spPr>
          <a:xfrm>
            <a:off x="4741971" y="2631458"/>
            <a:ext cx="2392471" cy="5283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Strings: +, .functions()</a:t>
            </a:r>
          </a:p>
          <a:p>
            <a:r>
              <a:rPr lang="en-US" dirty="0"/>
              <a:t>Numbers: math</a:t>
            </a:r>
          </a:p>
        </p:txBody>
      </p:sp>
      <p:sp>
        <p:nvSpPr>
          <p:cNvPr id="11" name="Explosion 2 10">
            <a:extLst>
              <a:ext uri="{FF2B5EF4-FFF2-40B4-BE49-F238E27FC236}">
                <a16:creationId xmlns:a16="http://schemas.microsoft.com/office/drawing/2014/main" id="{6D0BF811-7300-2CFA-3889-82C9F26CE193}"/>
              </a:ext>
            </a:extLst>
          </p:cNvPr>
          <p:cNvSpPr/>
          <p:nvPr/>
        </p:nvSpPr>
        <p:spPr>
          <a:xfrm>
            <a:off x="3210724" y="801155"/>
            <a:ext cx="1954177" cy="6131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a:t>
            </a:r>
          </a:p>
          <a:p>
            <a:pPr algn="ctr"/>
            <a:r>
              <a:rPr lang="en-US" sz="1000" dirty="0"/>
              <a:t>(equations)</a:t>
            </a:r>
          </a:p>
          <a:p>
            <a:pPr algn="ctr"/>
            <a:r>
              <a:rPr lang="en-US" sz="1000" dirty="0"/>
              <a:t>(algorithms)</a:t>
            </a:r>
          </a:p>
          <a:p>
            <a:pPr algn="ctr"/>
            <a:r>
              <a:rPr lang="en-US" sz="1000" dirty="0"/>
              <a:t>(</a:t>
            </a:r>
            <a:r>
              <a:rPr lang="en-US" sz="1000" dirty="0" err="1"/>
              <a:t>etc</a:t>
            </a:r>
            <a:r>
              <a:rPr lang="en-US" sz="1000" dirty="0"/>
              <a:t>)</a:t>
            </a:r>
          </a:p>
        </p:txBody>
      </p:sp>
      <p:sp>
        <p:nvSpPr>
          <p:cNvPr id="15" name="Decision 14">
            <a:extLst>
              <a:ext uri="{FF2B5EF4-FFF2-40B4-BE49-F238E27FC236}">
                <a16:creationId xmlns:a16="http://schemas.microsoft.com/office/drawing/2014/main" id="{6963D1CD-4F7D-E6FD-663F-58F3421771AA}"/>
              </a:ext>
            </a:extLst>
          </p:cNvPr>
          <p:cNvSpPr/>
          <p:nvPr/>
        </p:nvSpPr>
        <p:spPr>
          <a:xfrm>
            <a:off x="4691577" y="3539351"/>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t>
            </a:r>
            <a:r>
              <a:rPr lang="en-US" dirty="0" err="1"/>
              <a:t>boolean</a:t>
            </a:r>
            <a:r>
              <a:rPr lang="en-US" dirty="0"/>
              <a:t>: </a:t>
            </a:r>
          </a:p>
        </p:txBody>
      </p:sp>
      <p:sp>
        <p:nvSpPr>
          <p:cNvPr id="16" name="Process 15">
            <a:extLst>
              <a:ext uri="{FF2B5EF4-FFF2-40B4-BE49-F238E27FC236}">
                <a16:creationId xmlns:a16="http://schemas.microsoft.com/office/drawing/2014/main" id="{2F0A1951-1486-CCEA-2A45-6BF99FC53DEF}"/>
              </a:ext>
            </a:extLst>
          </p:cNvPr>
          <p:cNvSpPr/>
          <p:nvPr/>
        </p:nvSpPr>
        <p:spPr>
          <a:xfrm>
            <a:off x="4141823" y="3897728"/>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17" name="Process 16">
            <a:extLst>
              <a:ext uri="{FF2B5EF4-FFF2-40B4-BE49-F238E27FC236}">
                <a16:creationId xmlns:a16="http://schemas.microsoft.com/office/drawing/2014/main" id="{F4EB9253-B20C-D8C8-4AE3-E1399737B3E2}"/>
              </a:ext>
            </a:extLst>
          </p:cNvPr>
          <p:cNvSpPr/>
          <p:nvPr/>
        </p:nvSpPr>
        <p:spPr>
          <a:xfrm>
            <a:off x="5934924" y="3900530"/>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24" name="Process 23">
            <a:extLst>
              <a:ext uri="{FF2B5EF4-FFF2-40B4-BE49-F238E27FC236}">
                <a16:creationId xmlns:a16="http://schemas.microsoft.com/office/drawing/2014/main" id="{299908E2-25A6-E999-A16E-B6934C74E080}"/>
              </a:ext>
            </a:extLst>
          </p:cNvPr>
          <p:cNvSpPr/>
          <p:nvPr/>
        </p:nvSpPr>
        <p:spPr>
          <a:xfrm>
            <a:off x="4141823" y="3305933"/>
            <a:ext cx="3568001" cy="2117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bool:operators</a:t>
            </a:r>
            <a:r>
              <a:rPr lang="en-US" dirty="0"/>
              <a:t> (==, &lt;, &gt; &lt;=, &gt;=)</a:t>
            </a:r>
          </a:p>
        </p:txBody>
      </p:sp>
      <p:sp>
        <p:nvSpPr>
          <p:cNvPr id="25" name="Decision 24">
            <a:extLst>
              <a:ext uri="{FF2B5EF4-FFF2-40B4-BE49-F238E27FC236}">
                <a16:creationId xmlns:a16="http://schemas.microsoft.com/office/drawing/2014/main" id="{0F53BFE2-B470-C3D7-3DE8-A5B94465619B}"/>
              </a:ext>
            </a:extLst>
          </p:cNvPr>
          <p:cNvSpPr/>
          <p:nvPr/>
        </p:nvSpPr>
        <p:spPr>
          <a:xfrm>
            <a:off x="4666999" y="4133948"/>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a:t>
            </a:r>
            <a:r>
              <a:rPr lang="en-US" dirty="0" err="1"/>
              <a:t>boolean</a:t>
            </a:r>
            <a:r>
              <a:rPr lang="en-US" dirty="0"/>
              <a:t>: </a:t>
            </a:r>
          </a:p>
        </p:txBody>
      </p:sp>
      <p:sp>
        <p:nvSpPr>
          <p:cNvPr id="27" name="Process 26">
            <a:extLst>
              <a:ext uri="{FF2B5EF4-FFF2-40B4-BE49-F238E27FC236}">
                <a16:creationId xmlns:a16="http://schemas.microsoft.com/office/drawing/2014/main" id="{465BBF4A-D84E-6F99-055E-0EAE61154FDE}"/>
              </a:ext>
            </a:extLst>
          </p:cNvPr>
          <p:cNvSpPr/>
          <p:nvPr/>
        </p:nvSpPr>
        <p:spPr>
          <a:xfrm>
            <a:off x="2790515" y="4243187"/>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28" name="Process 27">
            <a:extLst>
              <a:ext uri="{FF2B5EF4-FFF2-40B4-BE49-F238E27FC236}">
                <a16:creationId xmlns:a16="http://schemas.microsoft.com/office/drawing/2014/main" id="{3CBA67F4-AC0B-8BD7-6CDE-EFE9983D0AD2}"/>
              </a:ext>
            </a:extLst>
          </p:cNvPr>
          <p:cNvSpPr/>
          <p:nvPr/>
        </p:nvSpPr>
        <p:spPr>
          <a:xfrm>
            <a:off x="4936407" y="4507874"/>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30" name="Decision 29">
            <a:extLst>
              <a:ext uri="{FF2B5EF4-FFF2-40B4-BE49-F238E27FC236}">
                <a16:creationId xmlns:a16="http://schemas.microsoft.com/office/drawing/2014/main" id="{73E8F738-D030-2CB2-E654-C1D571993BB6}"/>
              </a:ext>
            </a:extLst>
          </p:cNvPr>
          <p:cNvSpPr/>
          <p:nvPr/>
        </p:nvSpPr>
        <p:spPr>
          <a:xfrm>
            <a:off x="4569453" y="4794943"/>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t>
            </a:r>
            <a:r>
              <a:rPr lang="en-US" dirty="0" err="1"/>
              <a:t>boolean</a:t>
            </a:r>
            <a:r>
              <a:rPr lang="en-US" dirty="0"/>
              <a:t>: </a:t>
            </a:r>
          </a:p>
        </p:txBody>
      </p:sp>
      <p:sp>
        <p:nvSpPr>
          <p:cNvPr id="31" name="Process 30">
            <a:extLst>
              <a:ext uri="{FF2B5EF4-FFF2-40B4-BE49-F238E27FC236}">
                <a16:creationId xmlns:a16="http://schemas.microsoft.com/office/drawing/2014/main" id="{A0A558EC-6D25-1E98-8350-8FC1B707BF12}"/>
              </a:ext>
            </a:extLst>
          </p:cNvPr>
          <p:cNvSpPr/>
          <p:nvPr/>
        </p:nvSpPr>
        <p:spPr>
          <a:xfrm>
            <a:off x="2692969" y="4904182"/>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32" name="Process 31">
            <a:extLst>
              <a:ext uri="{FF2B5EF4-FFF2-40B4-BE49-F238E27FC236}">
                <a16:creationId xmlns:a16="http://schemas.microsoft.com/office/drawing/2014/main" id="{C72F98D7-702D-9877-C4F7-63E933FC2DA6}"/>
              </a:ext>
            </a:extLst>
          </p:cNvPr>
          <p:cNvSpPr/>
          <p:nvPr/>
        </p:nvSpPr>
        <p:spPr>
          <a:xfrm>
            <a:off x="4838861" y="5168869"/>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35" name="Snip Single Corner Rectangle 34">
            <a:extLst>
              <a:ext uri="{FF2B5EF4-FFF2-40B4-BE49-F238E27FC236}">
                <a16:creationId xmlns:a16="http://schemas.microsoft.com/office/drawing/2014/main" id="{8241B4E5-084E-FFAA-C17D-19B95F430E59}"/>
              </a:ext>
            </a:extLst>
          </p:cNvPr>
          <p:cNvSpPr/>
          <p:nvPr/>
        </p:nvSpPr>
        <p:spPr>
          <a:xfrm>
            <a:off x="91552" y="3904302"/>
            <a:ext cx="2620461" cy="61903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 open(“filename”) as </a:t>
            </a:r>
            <a:r>
              <a:rPr lang="en-US" dirty="0" err="1"/>
              <a:t>filereference</a:t>
            </a:r>
            <a:endParaRPr lang="en-US" dirty="0"/>
          </a:p>
        </p:txBody>
      </p:sp>
      <p:sp>
        <p:nvSpPr>
          <p:cNvPr id="38" name="Snip Single Corner Rectangle 37">
            <a:extLst>
              <a:ext uri="{FF2B5EF4-FFF2-40B4-BE49-F238E27FC236}">
                <a16:creationId xmlns:a16="http://schemas.microsoft.com/office/drawing/2014/main" id="{2117C631-0E3C-1AB6-B509-9EFF1B3AA333}"/>
              </a:ext>
            </a:extLst>
          </p:cNvPr>
          <p:cNvSpPr/>
          <p:nvPr/>
        </p:nvSpPr>
        <p:spPr>
          <a:xfrm>
            <a:off x="4171226" y="5930030"/>
            <a:ext cx="3566868" cy="61903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 </a:t>
            </a:r>
            <a:r>
              <a:rPr lang="en-US" dirty="0" err="1"/>
              <a:t>functionname</a:t>
            </a:r>
            <a:r>
              <a:rPr lang="en-US" dirty="0"/>
              <a:t> (parameters,..)</a:t>
            </a:r>
          </a:p>
          <a:p>
            <a:pPr algn="ctr"/>
            <a:r>
              <a:rPr lang="en-US" dirty="0"/>
              <a:t>return value</a:t>
            </a:r>
          </a:p>
        </p:txBody>
      </p:sp>
    </p:spTree>
    <p:extLst>
      <p:ext uri="{BB962C8B-B14F-4D97-AF65-F5344CB8AC3E}">
        <p14:creationId xmlns:p14="http://schemas.microsoft.com/office/powerpoint/2010/main" val="292726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AE068A0-3B35-4AD1-CF2D-FC7CE364C61C}"/>
              </a:ext>
            </a:extLst>
          </p:cNvPr>
          <p:cNvSpPr/>
          <p:nvPr/>
        </p:nvSpPr>
        <p:spPr>
          <a:xfrm>
            <a:off x="326571" y="838200"/>
            <a:ext cx="207917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Input</a:t>
            </a:r>
          </a:p>
        </p:txBody>
      </p:sp>
      <p:sp>
        <p:nvSpPr>
          <p:cNvPr id="6" name="TextBox 5">
            <a:extLst>
              <a:ext uri="{FF2B5EF4-FFF2-40B4-BE49-F238E27FC236}">
                <a16:creationId xmlns:a16="http://schemas.microsoft.com/office/drawing/2014/main" id="{ACC4A26F-E3EF-7821-940B-500E8E44B046}"/>
              </a:ext>
            </a:extLst>
          </p:cNvPr>
          <p:cNvSpPr txBox="1"/>
          <p:nvPr/>
        </p:nvSpPr>
        <p:spPr>
          <a:xfrm>
            <a:off x="0" y="1839686"/>
            <a:ext cx="1031051" cy="1107996"/>
          </a:xfrm>
          <a:prstGeom prst="rect">
            <a:avLst/>
          </a:prstGeom>
          <a:noFill/>
        </p:spPr>
        <p:txBody>
          <a:bodyPr wrap="none" rtlCol="0">
            <a:spAutoFit/>
          </a:bodyPr>
          <a:lstStyle/>
          <a:p>
            <a:r>
              <a:rPr lang="en-US" sz="6600" dirty="0"/>
              <a:t>⌨️</a:t>
            </a:r>
            <a:endParaRPr lang="en-US" dirty="0"/>
          </a:p>
        </p:txBody>
      </p:sp>
      <p:sp>
        <p:nvSpPr>
          <p:cNvPr id="7" name="Process 6">
            <a:extLst>
              <a:ext uri="{FF2B5EF4-FFF2-40B4-BE49-F238E27FC236}">
                <a16:creationId xmlns:a16="http://schemas.microsoft.com/office/drawing/2014/main" id="{EA7EE638-66CA-2990-B331-89B5B2732664}"/>
              </a:ext>
            </a:extLst>
          </p:cNvPr>
          <p:cNvSpPr/>
          <p:nvPr/>
        </p:nvSpPr>
        <p:spPr>
          <a:xfrm>
            <a:off x="925286" y="2170730"/>
            <a:ext cx="1241903"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input(&lt;str&gt;</a:t>
            </a:r>
          </a:p>
        </p:txBody>
      </p:sp>
      <p:sp>
        <p:nvSpPr>
          <p:cNvPr id="8" name="Oval 7">
            <a:extLst>
              <a:ext uri="{FF2B5EF4-FFF2-40B4-BE49-F238E27FC236}">
                <a16:creationId xmlns:a16="http://schemas.microsoft.com/office/drawing/2014/main" id="{3BD70A80-E62A-4406-3F6B-ED12D35CF80E}"/>
              </a:ext>
            </a:extLst>
          </p:cNvPr>
          <p:cNvSpPr/>
          <p:nvPr/>
        </p:nvSpPr>
        <p:spPr>
          <a:xfrm>
            <a:off x="1023255" y="2619042"/>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cxnSp>
        <p:nvCxnSpPr>
          <p:cNvPr id="10" name="Elbow Connector 9">
            <a:extLst>
              <a:ext uri="{FF2B5EF4-FFF2-40B4-BE49-F238E27FC236}">
                <a16:creationId xmlns:a16="http://schemas.microsoft.com/office/drawing/2014/main" id="{D758B9DA-C454-E5BC-2B8E-A11AF6DCE7B8}"/>
              </a:ext>
            </a:extLst>
          </p:cNvPr>
          <p:cNvCxnSpPr>
            <a:cxnSpLocks/>
            <a:stCxn id="7" idx="3"/>
            <a:endCxn id="8" idx="2"/>
          </p:cNvCxnSpPr>
          <p:nvPr/>
        </p:nvCxnSpPr>
        <p:spPr>
          <a:xfrm flipH="1">
            <a:off x="1023255" y="2339459"/>
            <a:ext cx="1143934" cy="459197"/>
          </a:xfrm>
          <a:prstGeom prst="bentConnector5">
            <a:avLst>
              <a:gd name="adj1" fmla="val -19984"/>
              <a:gd name="adj2" fmla="val 48815"/>
              <a:gd name="adj3" fmla="val 11998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328C2BA-887A-2F07-7522-7531E055EC10}"/>
              </a:ext>
            </a:extLst>
          </p:cNvPr>
          <p:cNvSpPr/>
          <p:nvPr/>
        </p:nvSpPr>
        <p:spPr>
          <a:xfrm>
            <a:off x="9229142" y="838200"/>
            <a:ext cx="207917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Output</a:t>
            </a:r>
          </a:p>
        </p:txBody>
      </p:sp>
      <p:sp>
        <p:nvSpPr>
          <p:cNvPr id="13" name="Oval 12">
            <a:extLst>
              <a:ext uri="{FF2B5EF4-FFF2-40B4-BE49-F238E27FC236}">
                <a16:creationId xmlns:a16="http://schemas.microsoft.com/office/drawing/2014/main" id="{CE133F09-5FBD-287C-EC8E-193137D6B2F5}"/>
              </a:ext>
            </a:extLst>
          </p:cNvPr>
          <p:cNvSpPr/>
          <p:nvPr/>
        </p:nvSpPr>
        <p:spPr>
          <a:xfrm>
            <a:off x="543353" y="1480458"/>
            <a:ext cx="1623836"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prompt</a:t>
            </a:r>
          </a:p>
        </p:txBody>
      </p:sp>
      <p:cxnSp>
        <p:nvCxnSpPr>
          <p:cNvPr id="14" name="Elbow Connector 13">
            <a:extLst>
              <a:ext uri="{FF2B5EF4-FFF2-40B4-BE49-F238E27FC236}">
                <a16:creationId xmlns:a16="http://schemas.microsoft.com/office/drawing/2014/main" id="{49D9E545-813C-F946-3057-ABC39FFA701F}"/>
              </a:ext>
            </a:extLst>
          </p:cNvPr>
          <p:cNvCxnSpPr>
            <a:cxnSpLocks/>
            <a:stCxn id="13" idx="4"/>
            <a:endCxn id="7" idx="0"/>
          </p:cNvCxnSpPr>
          <p:nvPr/>
        </p:nvCxnSpPr>
        <p:spPr>
          <a:xfrm rot="16200000" flipH="1">
            <a:off x="1285232" y="1909724"/>
            <a:ext cx="331044" cy="190967"/>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Decision 17">
            <a:extLst>
              <a:ext uri="{FF2B5EF4-FFF2-40B4-BE49-F238E27FC236}">
                <a16:creationId xmlns:a16="http://schemas.microsoft.com/office/drawing/2014/main" id="{E1E12FC9-E83A-D271-0D63-437FD12E59BD}"/>
              </a:ext>
            </a:extLst>
          </p:cNvPr>
          <p:cNvSpPr/>
          <p:nvPr/>
        </p:nvSpPr>
        <p:spPr>
          <a:xfrm>
            <a:off x="159034" y="307605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19" name="Decision 18">
            <a:extLst>
              <a:ext uri="{FF2B5EF4-FFF2-40B4-BE49-F238E27FC236}">
                <a16:creationId xmlns:a16="http://schemas.microsoft.com/office/drawing/2014/main" id="{57006BE3-327A-78AF-6213-768D4F524F80}"/>
              </a:ext>
            </a:extLst>
          </p:cNvPr>
          <p:cNvSpPr/>
          <p:nvPr/>
        </p:nvSpPr>
        <p:spPr>
          <a:xfrm>
            <a:off x="159034" y="345459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20" name="Process 19">
            <a:extLst>
              <a:ext uri="{FF2B5EF4-FFF2-40B4-BE49-F238E27FC236}">
                <a16:creationId xmlns:a16="http://schemas.microsoft.com/office/drawing/2014/main" id="{4137ADA0-380E-9B74-F069-B487D428BF95}"/>
              </a:ext>
            </a:extLst>
          </p:cNvPr>
          <p:cNvSpPr/>
          <p:nvPr/>
        </p:nvSpPr>
        <p:spPr>
          <a:xfrm>
            <a:off x="1973405" y="3076050"/>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a:t>
            </a:r>
          </a:p>
        </p:txBody>
      </p:sp>
      <p:sp>
        <p:nvSpPr>
          <p:cNvPr id="21" name="Process 20">
            <a:extLst>
              <a:ext uri="{FF2B5EF4-FFF2-40B4-BE49-F238E27FC236}">
                <a16:creationId xmlns:a16="http://schemas.microsoft.com/office/drawing/2014/main" id="{4B70E895-A93D-FAAC-80E1-B377B37859B2}"/>
              </a:ext>
            </a:extLst>
          </p:cNvPr>
          <p:cNvSpPr/>
          <p:nvPr/>
        </p:nvSpPr>
        <p:spPr>
          <a:xfrm>
            <a:off x="1973405" y="343281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t>
            </a:r>
          </a:p>
        </p:txBody>
      </p:sp>
      <p:sp>
        <p:nvSpPr>
          <p:cNvPr id="22" name="Process 21">
            <a:extLst>
              <a:ext uri="{FF2B5EF4-FFF2-40B4-BE49-F238E27FC236}">
                <a16:creationId xmlns:a16="http://schemas.microsoft.com/office/drawing/2014/main" id="{F376BB7C-6F33-F06B-6B4B-1C01A8405288}"/>
              </a:ext>
            </a:extLst>
          </p:cNvPr>
          <p:cNvSpPr/>
          <p:nvPr/>
        </p:nvSpPr>
        <p:spPr>
          <a:xfrm>
            <a:off x="2995731" y="2619042"/>
            <a:ext cx="429986"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Elbow Connector 22">
            <a:extLst>
              <a:ext uri="{FF2B5EF4-FFF2-40B4-BE49-F238E27FC236}">
                <a16:creationId xmlns:a16="http://schemas.microsoft.com/office/drawing/2014/main" id="{10B5D443-C07E-A920-573D-165700414D49}"/>
              </a:ext>
            </a:extLst>
          </p:cNvPr>
          <p:cNvCxnSpPr>
            <a:cxnSpLocks/>
            <a:stCxn id="8" idx="6"/>
            <a:endCxn id="22" idx="1"/>
          </p:cNvCxnSpPr>
          <p:nvPr/>
        </p:nvCxnSpPr>
        <p:spPr>
          <a:xfrm flipV="1">
            <a:off x="1687284" y="2787771"/>
            <a:ext cx="1308447" cy="108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D5645E9-C05C-3F7D-E52E-F34C359FEEA4}"/>
              </a:ext>
            </a:extLst>
          </p:cNvPr>
          <p:cNvCxnSpPr>
            <a:cxnSpLocks/>
            <a:stCxn id="20" idx="3"/>
            <a:endCxn id="22" idx="1"/>
          </p:cNvCxnSpPr>
          <p:nvPr/>
        </p:nvCxnSpPr>
        <p:spPr>
          <a:xfrm flipV="1">
            <a:off x="2833376" y="2787771"/>
            <a:ext cx="162355" cy="4570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07078A-52CE-D069-502F-111C95B05A3C}"/>
              </a:ext>
            </a:extLst>
          </p:cNvPr>
          <p:cNvCxnSpPr>
            <a:cxnSpLocks/>
            <a:stCxn id="21" idx="3"/>
            <a:endCxn id="22" idx="1"/>
          </p:cNvCxnSpPr>
          <p:nvPr/>
        </p:nvCxnSpPr>
        <p:spPr>
          <a:xfrm flipV="1">
            <a:off x="2833376" y="2787771"/>
            <a:ext cx="162355" cy="8137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A1A356E-48A2-418E-6459-072278291C52}"/>
              </a:ext>
            </a:extLst>
          </p:cNvPr>
          <p:cNvSpPr/>
          <p:nvPr/>
        </p:nvSpPr>
        <p:spPr>
          <a:xfrm>
            <a:off x="3445565" y="2597271"/>
            <a:ext cx="823771" cy="35922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Var</a:t>
            </a:r>
          </a:p>
        </p:txBody>
      </p:sp>
      <p:sp>
        <p:nvSpPr>
          <p:cNvPr id="34" name="TextBox 33">
            <a:extLst>
              <a:ext uri="{FF2B5EF4-FFF2-40B4-BE49-F238E27FC236}">
                <a16:creationId xmlns:a16="http://schemas.microsoft.com/office/drawing/2014/main" id="{B75BBA0E-CE27-0E83-0D95-9995CDC4E973}"/>
              </a:ext>
            </a:extLst>
          </p:cNvPr>
          <p:cNvSpPr txBox="1"/>
          <p:nvPr/>
        </p:nvSpPr>
        <p:spPr>
          <a:xfrm>
            <a:off x="55926" y="5856664"/>
            <a:ext cx="2620461" cy="923330"/>
          </a:xfrm>
          <a:prstGeom prst="rect">
            <a:avLst/>
          </a:prstGeom>
          <a:noFill/>
        </p:spPr>
        <p:txBody>
          <a:bodyPr wrap="none" rtlCol="0">
            <a:spAutoFit/>
          </a:bodyPr>
          <a:lstStyle/>
          <a:p>
            <a:r>
              <a:rPr lang="en-US" dirty="0" err="1"/>
              <a:t>VarStr</a:t>
            </a:r>
            <a:r>
              <a:rPr lang="en-US" dirty="0"/>
              <a:t> = input(“prompt?”)</a:t>
            </a:r>
          </a:p>
          <a:p>
            <a:r>
              <a:rPr lang="en-US" dirty="0" err="1"/>
              <a:t>VarF</a:t>
            </a:r>
            <a:r>
              <a:rPr lang="en-US" dirty="0"/>
              <a:t> = float(</a:t>
            </a:r>
            <a:r>
              <a:rPr lang="en-US" dirty="0" err="1"/>
              <a:t>VarStr</a:t>
            </a:r>
            <a:r>
              <a:rPr lang="en-US" dirty="0"/>
              <a:t>)</a:t>
            </a:r>
          </a:p>
          <a:p>
            <a:r>
              <a:rPr lang="en-US" dirty="0" err="1"/>
              <a:t>VarI</a:t>
            </a:r>
            <a:r>
              <a:rPr lang="en-US" dirty="0"/>
              <a:t> = int(</a:t>
            </a:r>
            <a:r>
              <a:rPr lang="en-US" dirty="0" err="1"/>
              <a:t>VarStr</a:t>
            </a:r>
            <a:endParaRPr lang="en-US" dirty="0"/>
          </a:p>
        </p:txBody>
      </p:sp>
      <p:sp>
        <p:nvSpPr>
          <p:cNvPr id="49" name="TextBox 48">
            <a:extLst>
              <a:ext uri="{FF2B5EF4-FFF2-40B4-BE49-F238E27FC236}">
                <a16:creationId xmlns:a16="http://schemas.microsoft.com/office/drawing/2014/main" id="{34A1A82E-A756-9545-8B3E-446C71546581}"/>
              </a:ext>
            </a:extLst>
          </p:cNvPr>
          <p:cNvSpPr txBox="1"/>
          <p:nvPr/>
        </p:nvSpPr>
        <p:spPr>
          <a:xfrm>
            <a:off x="11177392" y="5678208"/>
            <a:ext cx="1164920" cy="1200329"/>
          </a:xfrm>
          <a:prstGeom prst="rect">
            <a:avLst/>
          </a:prstGeom>
          <a:noFill/>
        </p:spPr>
        <p:txBody>
          <a:bodyPr wrap="square" rtlCol="0">
            <a:spAutoFit/>
          </a:bodyPr>
          <a:lstStyle/>
          <a:p>
            <a:r>
              <a:rPr lang="en-US" sz="7200" dirty="0"/>
              <a:t>📺</a:t>
            </a:r>
          </a:p>
        </p:txBody>
      </p:sp>
      <p:sp>
        <p:nvSpPr>
          <p:cNvPr id="50" name="Process 49">
            <a:extLst>
              <a:ext uri="{FF2B5EF4-FFF2-40B4-BE49-F238E27FC236}">
                <a16:creationId xmlns:a16="http://schemas.microsoft.com/office/drawing/2014/main" id="{E22E95DC-1F72-07F5-070B-565F39E18B2B}"/>
              </a:ext>
            </a:extLst>
          </p:cNvPr>
          <p:cNvSpPr/>
          <p:nvPr/>
        </p:nvSpPr>
        <p:spPr>
          <a:xfrm>
            <a:off x="9920615" y="5940916"/>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53" name="Oval 52">
            <a:extLst>
              <a:ext uri="{FF2B5EF4-FFF2-40B4-BE49-F238E27FC236}">
                <a16:creationId xmlns:a16="http://schemas.microsoft.com/office/drawing/2014/main" id="{E7A1F854-C0CC-CA8C-FD69-35897C798851}"/>
              </a:ext>
            </a:extLst>
          </p:cNvPr>
          <p:cNvSpPr/>
          <p:nvPr/>
        </p:nvSpPr>
        <p:spPr>
          <a:xfrm>
            <a:off x="9111664" y="5930030"/>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54" name="Oval 53">
            <a:extLst>
              <a:ext uri="{FF2B5EF4-FFF2-40B4-BE49-F238E27FC236}">
                <a16:creationId xmlns:a16="http://schemas.microsoft.com/office/drawing/2014/main" id="{2FF96921-46F9-0F4A-4774-93D52C4C0340}"/>
              </a:ext>
            </a:extLst>
          </p:cNvPr>
          <p:cNvSpPr/>
          <p:nvPr/>
        </p:nvSpPr>
        <p:spPr>
          <a:xfrm>
            <a:off x="8951922" y="4112233"/>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57" name="Decision 56">
            <a:extLst>
              <a:ext uri="{FF2B5EF4-FFF2-40B4-BE49-F238E27FC236}">
                <a16:creationId xmlns:a16="http://schemas.microsoft.com/office/drawing/2014/main" id="{8DB002CD-8574-CFF7-B17B-016EC69F0903}"/>
              </a:ext>
            </a:extLst>
          </p:cNvPr>
          <p:cNvSpPr/>
          <p:nvPr/>
        </p:nvSpPr>
        <p:spPr>
          <a:xfrm>
            <a:off x="6395299" y="481089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If(decimal)</a:t>
            </a:r>
          </a:p>
        </p:txBody>
      </p:sp>
      <p:sp>
        <p:nvSpPr>
          <p:cNvPr id="58" name="Decision 57">
            <a:extLst>
              <a:ext uri="{FF2B5EF4-FFF2-40B4-BE49-F238E27FC236}">
                <a16:creationId xmlns:a16="http://schemas.microsoft.com/office/drawing/2014/main" id="{2C315B6E-2B82-EE48-3459-97656E717E52}"/>
              </a:ext>
            </a:extLst>
          </p:cNvPr>
          <p:cNvSpPr/>
          <p:nvPr/>
        </p:nvSpPr>
        <p:spPr>
          <a:xfrm>
            <a:off x="6395299" y="518943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If(whole)</a:t>
            </a:r>
          </a:p>
        </p:txBody>
      </p:sp>
      <p:sp>
        <p:nvSpPr>
          <p:cNvPr id="59" name="Process 58">
            <a:extLst>
              <a:ext uri="{FF2B5EF4-FFF2-40B4-BE49-F238E27FC236}">
                <a16:creationId xmlns:a16="http://schemas.microsoft.com/office/drawing/2014/main" id="{97DF1A28-1DCC-B395-5223-21AED447F3C5}"/>
              </a:ext>
            </a:extLst>
          </p:cNvPr>
          <p:cNvSpPr/>
          <p:nvPr/>
        </p:nvSpPr>
        <p:spPr>
          <a:xfrm>
            <a:off x="8131823" y="4830689"/>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0" name="Process 59">
            <a:extLst>
              <a:ext uri="{FF2B5EF4-FFF2-40B4-BE49-F238E27FC236}">
                <a16:creationId xmlns:a16="http://schemas.microsoft.com/office/drawing/2014/main" id="{C69CCB20-64E8-AECB-0C7C-2563CD28CD3F}"/>
              </a:ext>
            </a:extLst>
          </p:cNvPr>
          <p:cNvSpPr/>
          <p:nvPr/>
        </p:nvSpPr>
        <p:spPr>
          <a:xfrm>
            <a:off x="8131823" y="5187458"/>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1" name="Decision 60">
            <a:extLst>
              <a:ext uri="{FF2B5EF4-FFF2-40B4-BE49-F238E27FC236}">
                <a16:creationId xmlns:a16="http://schemas.microsoft.com/office/drawing/2014/main" id="{35E707D9-5B5B-F99A-D1F9-F3A2822CD035}"/>
              </a:ext>
            </a:extLst>
          </p:cNvPr>
          <p:cNvSpPr/>
          <p:nvPr/>
        </p:nvSpPr>
        <p:spPr>
          <a:xfrm>
            <a:off x="6395299" y="5524426"/>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If(str)</a:t>
            </a:r>
          </a:p>
        </p:txBody>
      </p:sp>
      <p:sp>
        <p:nvSpPr>
          <p:cNvPr id="62" name="Process 61">
            <a:extLst>
              <a:ext uri="{FF2B5EF4-FFF2-40B4-BE49-F238E27FC236}">
                <a16:creationId xmlns:a16="http://schemas.microsoft.com/office/drawing/2014/main" id="{A09CE5F5-2502-7B20-4757-220E034F97C5}"/>
              </a:ext>
            </a:extLst>
          </p:cNvPr>
          <p:cNvSpPr/>
          <p:nvPr/>
        </p:nvSpPr>
        <p:spPr>
          <a:xfrm>
            <a:off x="8131823" y="5522454"/>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63" name="Elbow Connector 62">
            <a:extLst>
              <a:ext uri="{FF2B5EF4-FFF2-40B4-BE49-F238E27FC236}">
                <a16:creationId xmlns:a16="http://schemas.microsoft.com/office/drawing/2014/main" id="{6977BA75-A5EA-2B7D-8D3F-E5C43A344900}"/>
              </a:ext>
            </a:extLst>
          </p:cNvPr>
          <p:cNvCxnSpPr>
            <a:cxnSpLocks/>
            <a:stCxn id="59" idx="3"/>
            <a:endCxn id="53" idx="0"/>
          </p:cNvCxnSpPr>
          <p:nvPr/>
        </p:nvCxnSpPr>
        <p:spPr>
          <a:xfrm>
            <a:off x="8991794" y="4999418"/>
            <a:ext cx="451885" cy="930612"/>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57A24B1-8E93-A1A1-4D57-CF416C65415C}"/>
              </a:ext>
            </a:extLst>
          </p:cNvPr>
          <p:cNvCxnSpPr>
            <a:cxnSpLocks/>
            <a:stCxn id="60" idx="3"/>
            <a:endCxn id="53" idx="0"/>
          </p:cNvCxnSpPr>
          <p:nvPr/>
        </p:nvCxnSpPr>
        <p:spPr>
          <a:xfrm>
            <a:off x="8991794" y="5356187"/>
            <a:ext cx="451885" cy="57384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AC2F6CE-F499-30F9-37D3-05ED1A0C2ED4}"/>
              </a:ext>
            </a:extLst>
          </p:cNvPr>
          <p:cNvCxnSpPr>
            <a:cxnSpLocks/>
            <a:stCxn id="62" idx="3"/>
            <a:endCxn id="53" idx="0"/>
          </p:cNvCxnSpPr>
          <p:nvPr/>
        </p:nvCxnSpPr>
        <p:spPr>
          <a:xfrm>
            <a:off x="8991794" y="5691183"/>
            <a:ext cx="451885" cy="23884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32A04E48-0D91-4BB8-4E61-E6BCB646867B}"/>
              </a:ext>
            </a:extLst>
          </p:cNvPr>
          <p:cNvSpPr/>
          <p:nvPr/>
        </p:nvSpPr>
        <p:spPr>
          <a:xfrm>
            <a:off x="8097130" y="44956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sp>
        <p:nvSpPr>
          <p:cNvPr id="78" name="Process 77">
            <a:extLst>
              <a:ext uri="{FF2B5EF4-FFF2-40B4-BE49-F238E27FC236}">
                <a16:creationId xmlns:a16="http://schemas.microsoft.com/office/drawing/2014/main" id="{6BE789B4-EA29-0114-D9D9-09D3B84E91B6}"/>
              </a:ext>
            </a:extLst>
          </p:cNvPr>
          <p:cNvSpPr/>
          <p:nvPr/>
        </p:nvSpPr>
        <p:spPr>
          <a:xfrm>
            <a:off x="9583648" y="460959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79" name="Process 78">
            <a:extLst>
              <a:ext uri="{FF2B5EF4-FFF2-40B4-BE49-F238E27FC236}">
                <a16:creationId xmlns:a16="http://schemas.microsoft.com/office/drawing/2014/main" id="{22026254-6F95-3A29-6ABC-289391A27F0F}"/>
              </a:ext>
            </a:extLst>
          </p:cNvPr>
          <p:cNvSpPr/>
          <p:nvPr/>
        </p:nvSpPr>
        <p:spPr>
          <a:xfrm>
            <a:off x="10215556" y="5064764"/>
            <a:ext cx="19236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“.format(var..)</a:t>
            </a:r>
          </a:p>
        </p:txBody>
      </p:sp>
      <p:cxnSp>
        <p:nvCxnSpPr>
          <p:cNvPr id="80" name="Elbow Connector 79">
            <a:extLst>
              <a:ext uri="{FF2B5EF4-FFF2-40B4-BE49-F238E27FC236}">
                <a16:creationId xmlns:a16="http://schemas.microsoft.com/office/drawing/2014/main" id="{5E6F0C83-C1E1-D4CF-2CD4-994519D16C18}"/>
              </a:ext>
            </a:extLst>
          </p:cNvPr>
          <p:cNvCxnSpPr>
            <a:cxnSpLocks/>
            <a:stCxn id="78" idx="2"/>
            <a:endCxn id="53" idx="0"/>
          </p:cNvCxnSpPr>
          <p:nvPr/>
        </p:nvCxnSpPr>
        <p:spPr>
          <a:xfrm rot="5400000">
            <a:off x="9237170" y="5153566"/>
            <a:ext cx="982974" cy="569955"/>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95D80E62-DB73-EDC9-633A-4E5582DF4222}"/>
              </a:ext>
            </a:extLst>
          </p:cNvPr>
          <p:cNvCxnSpPr>
            <a:cxnSpLocks/>
            <a:stCxn id="79" idx="2"/>
            <a:endCxn id="53" idx="0"/>
          </p:cNvCxnSpPr>
          <p:nvPr/>
        </p:nvCxnSpPr>
        <p:spPr>
          <a:xfrm rot="5400000">
            <a:off x="10046632" y="4799269"/>
            <a:ext cx="527809" cy="173371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E3DFD98C-3B2B-D13E-8326-86773799A359}"/>
              </a:ext>
            </a:extLst>
          </p:cNvPr>
          <p:cNvCxnSpPr>
            <a:cxnSpLocks/>
            <a:stCxn id="54" idx="4"/>
            <a:endCxn id="74" idx="3"/>
          </p:cNvCxnSpPr>
          <p:nvPr/>
        </p:nvCxnSpPr>
        <p:spPr>
          <a:xfrm rot="5400000">
            <a:off x="9090873" y="4372382"/>
            <a:ext cx="173857" cy="3720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39A76FEE-4D94-94DA-710C-377E217BD432}"/>
              </a:ext>
            </a:extLst>
          </p:cNvPr>
          <p:cNvCxnSpPr>
            <a:cxnSpLocks/>
            <a:stCxn id="54" idx="6"/>
            <a:endCxn id="78" idx="0"/>
          </p:cNvCxnSpPr>
          <p:nvPr/>
        </p:nvCxnSpPr>
        <p:spPr>
          <a:xfrm>
            <a:off x="9775693" y="4291847"/>
            <a:ext cx="237941" cy="3177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60B3D768-AA42-00EC-A954-B2FDF6E9F2EA}"/>
              </a:ext>
            </a:extLst>
          </p:cNvPr>
          <p:cNvCxnSpPr>
            <a:cxnSpLocks/>
            <a:stCxn id="54" idx="6"/>
            <a:endCxn id="79" idx="0"/>
          </p:cNvCxnSpPr>
          <p:nvPr/>
        </p:nvCxnSpPr>
        <p:spPr>
          <a:xfrm>
            <a:off x="9775693" y="4291847"/>
            <a:ext cx="1401699" cy="7729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1241C6B5-F287-281C-E58A-9A772D5C3E91}"/>
              </a:ext>
            </a:extLst>
          </p:cNvPr>
          <p:cNvSpPr/>
          <p:nvPr/>
        </p:nvSpPr>
        <p:spPr>
          <a:xfrm>
            <a:off x="4900659" y="850772"/>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Process</a:t>
            </a:r>
          </a:p>
        </p:txBody>
      </p:sp>
      <p:sp>
        <p:nvSpPr>
          <p:cNvPr id="100" name="TextBox 99">
            <a:extLst>
              <a:ext uri="{FF2B5EF4-FFF2-40B4-BE49-F238E27FC236}">
                <a16:creationId xmlns:a16="http://schemas.microsoft.com/office/drawing/2014/main" id="{9DC8DAB4-54EA-FEBB-C8ED-A95F25125349}"/>
              </a:ext>
            </a:extLst>
          </p:cNvPr>
          <p:cNvSpPr txBox="1"/>
          <p:nvPr/>
        </p:nvSpPr>
        <p:spPr>
          <a:xfrm>
            <a:off x="9096454" y="6509205"/>
            <a:ext cx="1104745" cy="369332"/>
          </a:xfrm>
          <a:prstGeom prst="rect">
            <a:avLst/>
          </a:prstGeom>
          <a:noFill/>
        </p:spPr>
        <p:txBody>
          <a:bodyPr wrap="square">
            <a:spAutoFit/>
          </a:bodyPr>
          <a:lstStyle/>
          <a:p>
            <a:r>
              <a:rPr lang="en-US" i="1" dirty="0"/>
              <a:t>“ “, \t, \n</a:t>
            </a:r>
            <a:endParaRPr lang="en-US" dirty="0"/>
          </a:p>
        </p:txBody>
      </p:sp>
      <p:sp>
        <p:nvSpPr>
          <p:cNvPr id="2" name="TextBox 1">
            <a:extLst>
              <a:ext uri="{FF2B5EF4-FFF2-40B4-BE49-F238E27FC236}">
                <a16:creationId xmlns:a16="http://schemas.microsoft.com/office/drawing/2014/main" id="{BDF52F86-C27E-E24C-B12E-74C395AB963F}"/>
              </a:ext>
            </a:extLst>
          </p:cNvPr>
          <p:cNvSpPr txBox="1"/>
          <p:nvPr/>
        </p:nvSpPr>
        <p:spPr>
          <a:xfrm>
            <a:off x="11326295" y="4504074"/>
            <a:ext cx="664029" cy="369332"/>
          </a:xfrm>
          <a:prstGeom prst="rect">
            <a:avLst/>
          </a:prstGeom>
          <a:noFill/>
        </p:spPr>
        <p:txBody>
          <a:bodyPr wrap="square">
            <a:spAutoFit/>
          </a:bodyPr>
          <a:lstStyle/>
          <a:p>
            <a:r>
              <a:rPr lang="en-US" i="1" dirty="0"/>
              <a:t>:.#f</a:t>
            </a:r>
            <a:endParaRPr lang="en-US" dirty="0"/>
          </a:p>
        </p:txBody>
      </p:sp>
      <p:sp>
        <p:nvSpPr>
          <p:cNvPr id="3" name="Process 2">
            <a:extLst>
              <a:ext uri="{FF2B5EF4-FFF2-40B4-BE49-F238E27FC236}">
                <a16:creationId xmlns:a16="http://schemas.microsoft.com/office/drawing/2014/main" id="{542AF224-DC37-F67C-9FDD-B543CBFEFA1C}"/>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4" name="Process 3">
            <a:extLst>
              <a:ext uri="{FF2B5EF4-FFF2-40B4-BE49-F238E27FC236}">
                <a16:creationId xmlns:a16="http://schemas.microsoft.com/office/drawing/2014/main" id="{B7349B2F-9CC0-F348-3D48-18BFD611BAAD}"/>
              </a:ext>
            </a:extLst>
          </p:cNvPr>
          <p:cNvSpPr/>
          <p:nvPr/>
        </p:nvSpPr>
        <p:spPr>
          <a:xfrm>
            <a:off x="4141823" y="1592753"/>
            <a:ext cx="356800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Patterns:</a:t>
            </a:r>
          </a:p>
          <a:p>
            <a:r>
              <a:rPr lang="en-US" dirty="0"/>
              <a:t>Var = var operator var</a:t>
            </a:r>
          </a:p>
          <a:p>
            <a:r>
              <a:rPr lang="en-US" dirty="0"/>
              <a:t>	#:operators: +, -, *, /, //, %, **</a:t>
            </a:r>
          </a:p>
          <a:p>
            <a:r>
              <a:rPr lang="en-US" dirty="0"/>
              <a:t>Var = </a:t>
            </a:r>
            <a:r>
              <a:rPr lang="en-US" dirty="0" err="1"/>
              <a:t>var.function</a:t>
            </a:r>
            <a:r>
              <a:rPr lang="en-US" dirty="0"/>
              <a:t>()</a:t>
            </a:r>
          </a:p>
        </p:txBody>
      </p:sp>
      <p:sp>
        <p:nvSpPr>
          <p:cNvPr id="9" name="Process 8">
            <a:extLst>
              <a:ext uri="{FF2B5EF4-FFF2-40B4-BE49-F238E27FC236}">
                <a16:creationId xmlns:a16="http://schemas.microsoft.com/office/drawing/2014/main" id="{2C815753-4815-3C19-2FED-E1933145707E}"/>
              </a:ext>
            </a:extLst>
          </p:cNvPr>
          <p:cNvSpPr/>
          <p:nvPr/>
        </p:nvSpPr>
        <p:spPr>
          <a:xfrm>
            <a:off x="4741971" y="2631458"/>
            <a:ext cx="2392471" cy="5283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Strings: +, .functions()</a:t>
            </a:r>
          </a:p>
          <a:p>
            <a:r>
              <a:rPr lang="en-US" dirty="0"/>
              <a:t>Numbers: math</a:t>
            </a:r>
          </a:p>
        </p:txBody>
      </p:sp>
      <p:sp>
        <p:nvSpPr>
          <p:cNvPr id="11" name="Explosion 2 10">
            <a:extLst>
              <a:ext uri="{FF2B5EF4-FFF2-40B4-BE49-F238E27FC236}">
                <a16:creationId xmlns:a16="http://schemas.microsoft.com/office/drawing/2014/main" id="{6D0BF811-7300-2CFA-3889-82C9F26CE193}"/>
              </a:ext>
            </a:extLst>
          </p:cNvPr>
          <p:cNvSpPr/>
          <p:nvPr/>
        </p:nvSpPr>
        <p:spPr>
          <a:xfrm>
            <a:off x="3210724" y="801155"/>
            <a:ext cx="1954177" cy="6131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a:t>
            </a:r>
          </a:p>
          <a:p>
            <a:pPr algn="ctr"/>
            <a:r>
              <a:rPr lang="en-US" sz="1000" dirty="0"/>
              <a:t>(equations)</a:t>
            </a:r>
          </a:p>
          <a:p>
            <a:pPr algn="ctr"/>
            <a:r>
              <a:rPr lang="en-US" sz="1000" dirty="0"/>
              <a:t>(algorithms)</a:t>
            </a:r>
          </a:p>
          <a:p>
            <a:pPr algn="ctr"/>
            <a:r>
              <a:rPr lang="en-US" sz="1000" dirty="0"/>
              <a:t>(</a:t>
            </a:r>
            <a:r>
              <a:rPr lang="en-US" sz="1000" dirty="0" err="1"/>
              <a:t>etc</a:t>
            </a:r>
            <a:r>
              <a:rPr lang="en-US" sz="1000" dirty="0"/>
              <a:t>)</a:t>
            </a:r>
          </a:p>
        </p:txBody>
      </p:sp>
      <p:sp>
        <p:nvSpPr>
          <p:cNvPr id="15" name="Decision 14">
            <a:extLst>
              <a:ext uri="{FF2B5EF4-FFF2-40B4-BE49-F238E27FC236}">
                <a16:creationId xmlns:a16="http://schemas.microsoft.com/office/drawing/2014/main" id="{6963D1CD-4F7D-E6FD-663F-58F3421771AA}"/>
              </a:ext>
            </a:extLst>
          </p:cNvPr>
          <p:cNvSpPr/>
          <p:nvPr/>
        </p:nvSpPr>
        <p:spPr>
          <a:xfrm>
            <a:off x="4691577" y="3915131"/>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t>
            </a:r>
            <a:r>
              <a:rPr lang="en-US" dirty="0" err="1"/>
              <a:t>boolean</a:t>
            </a:r>
            <a:r>
              <a:rPr lang="en-US" dirty="0"/>
              <a:t>: </a:t>
            </a:r>
          </a:p>
        </p:txBody>
      </p:sp>
      <p:sp>
        <p:nvSpPr>
          <p:cNvPr id="16" name="Process 15">
            <a:extLst>
              <a:ext uri="{FF2B5EF4-FFF2-40B4-BE49-F238E27FC236}">
                <a16:creationId xmlns:a16="http://schemas.microsoft.com/office/drawing/2014/main" id="{2F0A1951-1486-CCEA-2A45-6BF99FC53DEF}"/>
              </a:ext>
            </a:extLst>
          </p:cNvPr>
          <p:cNvSpPr/>
          <p:nvPr/>
        </p:nvSpPr>
        <p:spPr>
          <a:xfrm>
            <a:off x="4141823" y="4273508"/>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17" name="Process 16">
            <a:extLst>
              <a:ext uri="{FF2B5EF4-FFF2-40B4-BE49-F238E27FC236}">
                <a16:creationId xmlns:a16="http://schemas.microsoft.com/office/drawing/2014/main" id="{F4EB9253-B20C-D8C8-4AE3-E1399737B3E2}"/>
              </a:ext>
            </a:extLst>
          </p:cNvPr>
          <p:cNvSpPr/>
          <p:nvPr/>
        </p:nvSpPr>
        <p:spPr>
          <a:xfrm>
            <a:off x="5934924" y="4276310"/>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24" name="Process 23">
            <a:extLst>
              <a:ext uri="{FF2B5EF4-FFF2-40B4-BE49-F238E27FC236}">
                <a16:creationId xmlns:a16="http://schemas.microsoft.com/office/drawing/2014/main" id="{299908E2-25A6-E999-A16E-B6934C74E080}"/>
              </a:ext>
            </a:extLst>
          </p:cNvPr>
          <p:cNvSpPr/>
          <p:nvPr/>
        </p:nvSpPr>
        <p:spPr>
          <a:xfrm>
            <a:off x="4141823" y="3681713"/>
            <a:ext cx="3568001" cy="2117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bool:operators</a:t>
            </a:r>
            <a:r>
              <a:rPr lang="en-US" dirty="0"/>
              <a:t> (==, &lt;, &gt; &lt;=, &gt;=)</a:t>
            </a:r>
          </a:p>
        </p:txBody>
      </p:sp>
      <p:sp>
        <p:nvSpPr>
          <p:cNvPr id="25" name="Decision 24">
            <a:extLst>
              <a:ext uri="{FF2B5EF4-FFF2-40B4-BE49-F238E27FC236}">
                <a16:creationId xmlns:a16="http://schemas.microsoft.com/office/drawing/2014/main" id="{0F53BFE2-B470-C3D7-3DE8-A5B94465619B}"/>
              </a:ext>
            </a:extLst>
          </p:cNvPr>
          <p:cNvSpPr/>
          <p:nvPr/>
        </p:nvSpPr>
        <p:spPr>
          <a:xfrm>
            <a:off x="4666999" y="4509728"/>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a:t>
            </a:r>
            <a:r>
              <a:rPr lang="en-US" dirty="0" err="1"/>
              <a:t>boolean</a:t>
            </a:r>
            <a:r>
              <a:rPr lang="en-US" dirty="0"/>
              <a:t>: </a:t>
            </a:r>
          </a:p>
        </p:txBody>
      </p:sp>
      <p:sp>
        <p:nvSpPr>
          <p:cNvPr id="27" name="Process 26">
            <a:extLst>
              <a:ext uri="{FF2B5EF4-FFF2-40B4-BE49-F238E27FC236}">
                <a16:creationId xmlns:a16="http://schemas.microsoft.com/office/drawing/2014/main" id="{465BBF4A-D84E-6F99-055E-0EAE61154FDE}"/>
              </a:ext>
            </a:extLst>
          </p:cNvPr>
          <p:cNvSpPr/>
          <p:nvPr/>
        </p:nvSpPr>
        <p:spPr>
          <a:xfrm>
            <a:off x="2790515" y="4618967"/>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28" name="Process 27">
            <a:extLst>
              <a:ext uri="{FF2B5EF4-FFF2-40B4-BE49-F238E27FC236}">
                <a16:creationId xmlns:a16="http://schemas.microsoft.com/office/drawing/2014/main" id="{3CBA67F4-AC0B-8BD7-6CDE-EFE9983D0AD2}"/>
              </a:ext>
            </a:extLst>
          </p:cNvPr>
          <p:cNvSpPr/>
          <p:nvPr/>
        </p:nvSpPr>
        <p:spPr>
          <a:xfrm>
            <a:off x="4936407" y="4883654"/>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30" name="Decision 29">
            <a:extLst>
              <a:ext uri="{FF2B5EF4-FFF2-40B4-BE49-F238E27FC236}">
                <a16:creationId xmlns:a16="http://schemas.microsoft.com/office/drawing/2014/main" id="{73E8F738-D030-2CB2-E654-C1D571993BB6}"/>
              </a:ext>
            </a:extLst>
          </p:cNvPr>
          <p:cNvSpPr/>
          <p:nvPr/>
        </p:nvSpPr>
        <p:spPr>
          <a:xfrm>
            <a:off x="4569453" y="5170723"/>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t>
            </a:r>
            <a:r>
              <a:rPr lang="en-US" dirty="0" err="1"/>
              <a:t>boolean</a:t>
            </a:r>
            <a:r>
              <a:rPr lang="en-US" dirty="0"/>
              <a:t>: </a:t>
            </a:r>
          </a:p>
        </p:txBody>
      </p:sp>
      <p:sp>
        <p:nvSpPr>
          <p:cNvPr id="31" name="Process 30">
            <a:extLst>
              <a:ext uri="{FF2B5EF4-FFF2-40B4-BE49-F238E27FC236}">
                <a16:creationId xmlns:a16="http://schemas.microsoft.com/office/drawing/2014/main" id="{A0A558EC-6D25-1E98-8350-8FC1B707BF12}"/>
              </a:ext>
            </a:extLst>
          </p:cNvPr>
          <p:cNvSpPr/>
          <p:nvPr/>
        </p:nvSpPr>
        <p:spPr>
          <a:xfrm>
            <a:off x="2692969" y="5279962"/>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32" name="Process 31">
            <a:extLst>
              <a:ext uri="{FF2B5EF4-FFF2-40B4-BE49-F238E27FC236}">
                <a16:creationId xmlns:a16="http://schemas.microsoft.com/office/drawing/2014/main" id="{C72F98D7-702D-9877-C4F7-63E933FC2DA6}"/>
              </a:ext>
            </a:extLst>
          </p:cNvPr>
          <p:cNvSpPr/>
          <p:nvPr/>
        </p:nvSpPr>
        <p:spPr>
          <a:xfrm>
            <a:off x="4838861" y="5544649"/>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35" name="Snip Single Corner Rectangle 34">
            <a:extLst>
              <a:ext uri="{FF2B5EF4-FFF2-40B4-BE49-F238E27FC236}">
                <a16:creationId xmlns:a16="http://schemas.microsoft.com/office/drawing/2014/main" id="{8241B4E5-084E-FFAA-C17D-19B95F430E59}"/>
              </a:ext>
            </a:extLst>
          </p:cNvPr>
          <p:cNvSpPr/>
          <p:nvPr/>
        </p:nvSpPr>
        <p:spPr>
          <a:xfrm>
            <a:off x="91552" y="3904302"/>
            <a:ext cx="2620461" cy="61903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 open(“filename”) as </a:t>
            </a:r>
            <a:r>
              <a:rPr lang="en-US" dirty="0" err="1"/>
              <a:t>filereference</a:t>
            </a:r>
            <a:endParaRPr lang="en-US" dirty="0"/>
          </a:p>
        </p:txBody>
      </p:sp>
      <p:sp>
        <p:nvSpPr>
          <p:cNvPr id="38" name="Snip Single Corner Rectangle 37">
            <a:extLst>
              <a:ext uri="{FF2B5EF4-FFF2-40B4-BE49-F238E27FC236}">
                <a16:creationId xmlns:a16="http://schemas.microsoft.com/office/drawing/2014/main" id="{2117C631-0E3C-1AB6-B509-9EFF1B3AA333}"/>
              </a:ext>
            </a:extLst>
          </p:cNvPr>
          <p:cNvSpPr/>
          <p:nvPr/>
        </p:nvSpPr>
        <p:spPr>
          <a:xfrm>
            <a:off x="4160238" y="6236465"/>
            <a:ext cx="3566868" cy="61903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 </a:t>
            </a:r>
            <a:r>
              <a:rPr lang="en-US" dirty="0" err="1"/>
              <a:t>functionname</a:t>
            </a:r>
            <a:r>
              <a:rPr lang="en-US" dirty="0"/>
              <a:t> (parameters,..)</a:t>
            </a:r>
          </a:p>
          <a:p>
            <a:pPr algn="ctr"/>
            <a:r>
              <a:rPr lang="en-US" dirty="0"/>
              <a:t>return value</a:t>
            </a:r>
          </a:p>
        </p:txBody>
      </p:sp>
      <p:sp>
        <p:nvSpPr>
          <p:cNvPr id="36" name="Rectangle 35">
            <a:extLst>
              <a:ext uri="{FF2B5EF4-FFF2-40B4-BE49-F238E27FC236}">
                <a16:creationId xmlns:a16="http://schemas.microsoft.com/office/drawing/2014/main" id="{29D0305E-1965-61CB-59B0-394D82DF6BA0}"/>
              </a:ext>
            </a:extLst>
          </p:cNvPr>
          <p:cNvSpPr/>
          <p:nvPr/>
        </p:nvSpPr>
        <p:spPr>
          <a:xfrm>
            <a:off x="3732899" y="1360692"/>
            <a:ext cx="4159801" cy="2022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Data/Model</a:t>
            </a:r>
          </a:p>
        </p:txBody>
      </p:sp>
      <p:sp>
        <p:nvSpPr>
          <p:cNvPr id="37" name="Rectangle 36">
            <a:extLst>
              <a:ext uri="{FF2B5EF4-FFF2-40B4-BE49-F238E27FC236}">
                <a16:creationId xmlns:a16="http://schemas.microsoft.com/office/drawing/2014/main" id="{B0085490-DCDC-C520-47F5-22D664164BEC}"/>
              </a:ext>
            </a:extLst>
          </p:cNvPr>
          <p:cNvSpPr/>
          <p:nvPr/>
        </p:nvSpPr>
        <p:spPr>
          <a:xfrm>
            <a:off x="3661918" y="3451249"/>
            <a:ext cx="4159801" cy="2022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Process</a:t>
            </a:r>
          </a:p>
        </p:txBody>
      </p:sp>
    </p:spTree>
    <p:extLst>
      <p:ext uri="{BB962C8B-B14F-4D97-AF65-F5344CB8AC3E}">
        <p14:creationId xmlns:p14="http://schemas.microsoft.com/office/powerpoint/2010/main" val="1754762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2183A-ED1B-9561-0979-E1C2C8D420C7}"/>
              </a:ext>
            </a:extLst>
          </p:cNvPr>
          <p:cNvSpPr txBox="1"/>
          <p:nvPr/>
        </p:nvSpPr>
        <p:spPr>
          <a:xfrm>
            <a:off x="0" y="5681635"/>
            <a:ext cx="3086294" cy="1200329"/>
          </a:xfrm>
          <a:prstGeom prst="rect">
            <a:avLst/>
          </a:prstGeom>
          <a:noFill/>
        </p:spPr>
        <p:txBody>
          <a:bodyPr wrap="none" rtlCol="0">
            <a:spAutoFit/>
          </a:bodyPr>
          <a:lstStyle/>
          <a:p>
            <a:r>
              <a:rPr lang="en-US" dirty="0"/>
              <a:t>Storage</a:t>
            </a:r>
          </a:p>
          <a:p>
            <a:r>
              <a:rPr lang="en-US" dirty="0"/>
              <a:t>Sequence (Coupling/Cohesion)</a:t>
            </a:r>
          </a:p>
          <a:p>
            <a:r>
              <a:rPr lang="en-US" dirty="0"/>
              <a:t>Selection (Branching)</a:t>
            </a:r>
          </a:p>
          <a:p>
            <a:r>
              <a:rPr lang="en-US" dirty="0"/>
              <a:t>Iteration (Loops)</a:t>
            </a:r>
          </a:p>
        </p:txBody>
      </p:sp>
      <p:sp>
        <p:nvSpPr>
          <p:cNvPr id="3" name="Rounded Rectangle 2">
            <a:extLst>
              <a:ext uri="{FF2B5EF4-FFF2-40B4-BE49-F238E27FC236}">
                <a16:creationId xmlns:a16="http://schemas.microsoft.com/office/drawing/2014/main" id="{7FDBC690-645D-FE98-B5C0-397E5FCC88F3}"/>
              </a:ext>
            </a:extLst>
          </p:cNvPr>
          <p:cNvSpPr/>
          <p:nvPr/>
        </p:nvSpPr>
        <p:spPr>
          <a:xfrm>
            <a:off x="326571"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Input</a:t>
            </a:r>
          </a:p>
        </p:txBody>
      </p:sp>
      <p:sp>
        <p:nvSpPr>
          <p:cNvPr id="4" name="Rounded Rectangle 3">
            <a:extLst>
              <a:ext uri="{FF2B5EF4-FFF2-40B4-BE49-F238E27FC236}">
                <a16:creationId xmlns:a16="http://schemas.microsoft.com/office/drawing/2014/main" id="{3067C458-B419-973E-99AA-E8F5F96EF98B}"/>
              </a:ext>
            </a:extLst>
          </p:cNvPr>
          <p:cNvSpPr/>
          <p:nvPr/>
        </p:nvSpPr>
        <p:spPr>
          <a:xfrm>
            <a:off x="9229142"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Output</a:t>
            </a:r>
          </a:p>
        </p:txBody>
      </p:sp>
      <p:sp>
        <p:nvSpPr>
          <p:cNvPr id="5" name="Rounded Rectangle 4">
            <a:extLst>
              <a:ext uri="{FF2B5EF4-FFF2-40B4-BE49-F238E27FC236}">
                <a16:creationId xmlns:a16="http://schemas.microsoft.com/office/drawing/2014/main" id="{267913F2-4AE1-E0E3-3128-CCEC978F28BB}"/>
              </a:ext>
            </a:extLst>
          </p:cNvPr>
          <p:cNvSpPr/>
          <p:nvPr/>
        </p:nvSpPr>
        <p:spPr>
          <a:xfrm>
            <a:off x="4900659" y="850772"/>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Process</a:t>
            </a:r>
          </a:p>
        </p:txBody>
      </p:sp>
      <p:sp>
        <p:nvSpPr>
          <p:cNvPr id="6" name="Process 5">
            <a:extLst>
              <a:ext uri="{FF2B5EF4-FFF2-40B4-BE49-F238E27FC236}">
                <a16:creationId xmlns:a16="http://schemas.microsoft.com/office/drawing/2014/main" id="{51CFFB22-5AB6-B717-F91A-E15E8EA88B52}"/>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7" name="Rounded Rectangle 6">
            <a:extLst>
              <a:ext uri="{FF2B5EF4-FFF2-40B4-BE49-F238E27FC236}">
                <a16:creationId xmlns:a16="http://schemas.microsoft.com/office/drawing/2014/main" id="{87161830-1E39-BA95-4B9C-81FBD7B52440}"/>
              </a:ext>
            </a:extLst>
          </p:cNvPr>
          <p:cNvSpPr/>
          <p:nvPr/>
        </p:nvSpPr>
        <p:spPr>
          <a:xfrm>
            <a:off x="3150120"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Storage</a:t>
            </a:r>
          </a:p>
          <a:p>
            <a:pPr algn="ctr"/>
            <a:endParaRPr lang="en-US" dirty="0"/>
          </a:p>
        </p:txBody>
      </p:sp>
      <p:sp>
        <p:nvSpPr>
          <p:cNvPr id="8" name="Rounded Rectangle 7">
            <a:extLst>
              <a:ext uri="{FF2B5EF4-FFF2-40B4-BE49-F238E27FC236}">
                <a16:creationId xmlns:a16="http://schemas.microsoft.com/office/drawing/2014/main" id="{7D588192-9173-08B5-425C-2D572DB532A9}"/>
              </a:ext>
            </a:extLst>
          </p:cNvPr>
          <p:cNvSpPr/>
          <p:nvPr/>
        </p:nvSpPr>
        <p:spPr>
          <a:xfrm>
            <a:off x="4706178"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Sequence</a:t>
            </a:r>
          </a:p>
          <a:p>
            <a:pPr algn="ctr"/>
            <a:r>
              <a:rPr lang="en-US" dirty="0"/>
              <a:t>(Order)</a:t>
            </a:r>
          </a:p>
        </p:txBody>
      </p:sp>
      <p:sp>
        <p:nvSpPr>
          <p:cNvPr id="9" name="Rounded Rectangle 8">
            <a:extLst>
              <a:ext uri="{FF2B5EF4-FFF2-40B4-BE49-F238E27FC236}">
                <a16:creationId xmlns:a16="http://schemas.microsoft.com/office/drawing/2014/main" id="{DAE12B35-1D12-FE57-8CCF-5C4B7BED341C}"/>
              </a:ext>
            </a:extLst>
          </p:cNvPr>
          <p:cNvSpPr/>
          <p:nvPr/>
        </p:nvSpPr>
        <p:spPr>
          <a:xfrm>
            <a:off x="6201070"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Selection</a:t>
            </a:r>
          </a:p>
          <a:p>
            <a:pPr algn="ctr"/>
            <a:r>
              <a:rPr lang="en-US" dirty="0"/>
              <a:t>(Branching)</a:t>
            </a:r>
          </a:p>
        </p:txBody>
      </p:sp>
      <p:sp>
        <p:nvSpPr>
          <p:cNvPr id="10" name="Rounded Rectangle 9">
            <a:extLst>
              <a:ext uri="{FF2B5EF4-FFF2-40B4-BE49-F238E27FC236}">
                <a16:creationId xmlns:a16="http://schemas.microsoft.com/office/drawing/2014/main" id="{528BCAAE-FD80-2611-870C-EDD4D354BD3E}"/>
              </a:ext>
            </a:extLst>
          </p:cNvPr>
          <p:cNvSpPr/>
          <p:nvPr/>
        </p:nvSpPr>
        <p:spPr>
          <a:xfrm>
            <a:off x="7695962"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Iteration</a:t>
            </a:r>
          </a:p>
        </p:txBody>
      </p:sp>
      <p:sp>
        <p:nvSpPr>
          <p:cNvPr id="11" name="Rectangle 10">
            <a:extLst>
              <a:ext uri="{FF2B5EF4-FFF2-40B4-BE49-F238E27FC236}">
                <a16:creationId xmlns:a16="http://schemas.microsoft.com/office/drawing/2014/main" id="{5BE90188-65B0-E98B-3807-C6B4C2D58E84}"/>
              </a:ext>
            </a:extLst>
          </p:cNvPr>
          <p:cNvSpPr/>
          <p:nvPr/>
        </p:nvSpPr>
        <p:spPr>
          <a:xfrm>
            <a:off x="446314" y="1926772"/>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User</a:t>
            </a:r>
          </a:p>
          <a:p>
            <a:pPr algn="ctr"/>
            <a:r>
              <a:rPr lang="en-US" dirty="0"/>
              <a:t>(string)</a:t>
            </a:r>
          </a:p>
        </p:txBody>
      </p:sp>
      <p:sp>
        <p:nvSpPr>
          <p:cNvPr id="12" name="Rectangle 11">
            <a:extLst>
              <a:ext uri="{FF2B5EF4-FFF2-40B4-BE49-F238E27FC236}">
                <a16:creationId xmlns:a16="http://schemas.microsoft.com/office/drawing/2014/main" id="{E3E9EB56-84C1-1A12-F541-C222130A4D11}"/>
              </a:ext>
            </a:extLst>
          </p:cNvPr>
          <p:cNvSpPr/>
          <p:nvPr/>
        </p:nvSpPr>
        <p:spPr>
          <a:xfrm>
            <a:off x="446314" y="2481944"/>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=Input(string)</a:t>
            </a:r>
          </a:p>
        </p:txBody>
      </p:sp>
      <p:sp>
        <p:nvSpPr>
          <p:cNvPr id="13" name="Rectangle 12">
            <a:extLst>
              <a:ext uri="{FF2B5EF4-FFF2-40B4-BE49-F238E27FC236}">
                <a16:creationId xmlns:a16="http://schemas.microsoft.com/office/drawing/2014/main" id="{4951577D-11B9-770C-4B4F-B9F96C6D8CB0}"/>
              </a:ext>
            </a:extLst>
          </p:cNvPr>
          <p:cNvSpPr/>
          <p:nvPr/>
        </p:nvSpPr>
        <p:spPr>
          <a:xfrm>
            <a:off x="446315" y="4615544"/>
            <a:ext cx="1143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14" name="Rectangle 13">
            <a:extLst>
              <a:ext uri="{FF2B5EF4-FFF2-40B4-BE49-F238E27FC236}">
                <a16:creationId xmlns:a16="http://schemas.microsoft.com/office/drawing/2014/main" id="{2FFEBDA8-0D0D-3BED-3AD4-6B63D4B22072}"/>
              </a:ext>
            </a:extLst>
          </p:cNvPr>
          <p:cNvSpPr/>
          <p:nvPr/>
        </p:nvSpPr>
        <p:spPr>
          <a:xfrm>
            <a:off x="3102429" y="2330385"/>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sp>
        <p:nvSpPr>
          <p:cNvPr id="15" name="Rectangle 14">
            <a:extLst>
              <a:ext uri="{FF2B5EF4-FFF2-40B4-BE49-F238E27FC236}">
                <a16:creationId xmlns:a16="http://schemas.microsoft.com/office/drawing/2014/main" id="{3E0615BE-A225-FB3C-B64C-F10EE08DA2E6}"/>
              </a:ext>
            </a:extLst>
          </p:cNvPr>
          <p:cNvSpPr/>
          <p:nvPr/>
        </p:nvSpPr>
        <p:spPr>
          <a:xfrm>
            <a:off x="446313" y="5170716"/>
            <a:ext cx="114300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16" name="Rectangle 15">
            <a:extLst>
              <a:ext uri="{FF2B5EF4-FFF2-40B4-BE49-F238E27FC236}">
                <a16:creationId xmlns:a16="http://schemas.microsoft.com/office/drawing/2014/main" id="{C789E97D-2E6D-4218-B956-6AA56600AFFD}"/>
              </a:ext>
            </a:extLst>
          </p:cNvPr>
          <p:cNvSpPr/>
          <p:nvPr/>
        </p:nvSpPr>
        <p:spPr>
          <a:xfrm>
            <a:off x="1616529" y="4615544"/>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a:t>
            </a:r>
          </a:p>
        </p:txBody>
      </p:sp>
      <p:sp>
        <p:nvSpPr>
          <p:cNvPr id="17" name="Rectangle 16">
            <a:extLst>
              <a:ext uri="{FF2B5EF4-FFF2-40B4-BE49-F238E27FC236}">
                <a16:creationId xmlns:a16="http://schemas.microsoft.com/office/drawing/2014/main" id="{CD6222F0-58D8-533D-B3A7-5FE2D734BE45}"/>
              </a:ext>
            </a:extLst>
          </p:cNvPr>
          <p:cNvSpPr/>
          <p:nvPr/>
        </p:nvSpPr>
        <p:spPr>
          <a:xfrm>
            <a:off x="1616529" y="5170716"/>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19" name="Elbow Connector 18">
            <a:extLst>
              <a:ext uri="{FF2B5EF4-FFF2-40B4-BE49-F238E27FC236}">
                <a16:creationId xmlns:a16="http://schemas.microsoft.com/office/drawing/2014/main" id="{22761EA6-09F9-EFDA-D5E8-E4569736F1D6}"/>
              </a:ext>
            </a:extLst>
          </p:cNvPr>
          <p:cNvCxnSpPr>
            <a:stCxn id="12" idx="3"/>
            <a:endCxn id="14" idx="1"/>
          </p:cNvCxnSpPr>
          <p:nvPr/>
        </p:nvCxnSpPr>
        <p:spPr>
          <a:xfrm flipV="1">
            <a:off x="2188029" y="2558985"/>
            <a:ext cx="914400" cy="1515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a:extLst>
              <a:ext uri="{FF2B5EF4-FFF2-40B4-BE49-F238E27FC236}">
                <a16:creationId xmlns:a16="http://schemas.microsoft.com/office/drawing/2014/main" id="{84622E99-FA58-DE5F-99EE-0B6B46BF87DC}"/>
              </a:ext>
            </a:extLst>
          </p:cNvPr>
          <p:cNvCxnSpPr>
            <a:cxnSpLocks/>
            <a:stCxn id="16" idx="3"/>
            <a:endCxn id="14" idx="1"/>
          </p:cNvCxnSpPr>
          <p:nvPr/>
        </p:nvCxnSpPr>
        <p:spPr>
          <a:xfrm flipV="1">
            <a:off x="2405743" y="2558985"/>
            <a:ext cx="696686" cy="22851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a:extLst>
              <a:ext uri="{FF2B5EF4-FFF2-40B4-BE49-F238E27FC236}">
                <a16:creationId xmlns:a16="http://schemas.microsoft.com/office/drawing/2014/main" id="{349B270D-4FF0-7A00-44B5-46DA1FAD00AD}"/>
              </a:ext>
            </a:extLst>
          </p:cNvPr>
          <p:cNvCxnSpPr>
            <a:cxnSpLocks/>
            <a:stCxn id="17" idx="3"/>
            <a:endCxn id="14" idx="1"/>
          </p:cNvCxnSpPr>
          <p:nvPr/>
        </p:nvCxnSpPr>
        <p:spPr>
          <a:xfrm flipV="1">
            <a:off x="2405743" y="2558985"/>
            <a:ext cx="696686" cy="284033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009D9C2B-5CDE-A91A-D213-3F779F000265}"/>
              </a:ext>
            </a:extLst>
          </p:cNvPr>
          <p:cNvSpPr/>
          <p:nvPr/>
        </p:nvSpPr>
        <p:spPr>
          <a:xfrm>
            <a:off x="11308314" y="5246412"/>
            <a:ext cx="836257" cy="220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a:t>
            </a:r>
          </a:p>
        </p:txBody>
      </p:sp>
      <p:sp>
        <p:nvSpPr>
          <p:cNvPr id="28" name="TextBox 27">
            <a:extLst>
              <a:ext uri="{FF2B5EF4-FFF2-40B4-BE49-F238E27FC236}">
                <a16:creationId xmlns:a16="http://schemas.microsoft.com/office/drawing/2014/main" id="{C10A8729-311D-8CFA-49F9-07F7F0869655}"/>
              </a:ext>
            </a:extLst>
          </p:cNvPr>
          <p:cNvSpPr txBox="1"/>
          <p:nvPr/>
        </p:nvSpPr>
        <p:spPr>
          <a:xfrm>
            <a:off x="-96427" y="2634764"/>
            <a:ext cx="1031051" cy="2123658"/>
          </a:xfrm>
          <a:prstGeom prst="rect">
            <a:avLst/>
          </a:prstGeom>
          <a:noFill/>
        </p:spPr>
        <p:txBody>
          <a:bodyPr wrap="none" rtlCol="0">
            <a:spAutoFit/>
          </a:bodyPr>
          <a:lstStyle/>
          <a:p>
            <a:r>
              <a:rPr lang="en-US" sz="6600" dirty="0"/>
              <a:t>⌨️</a:t>
            </a:r>
          </a:p>
          <a:p>
            <a:r>
              <a:rPr lang="en-US" sz="6600" dirty="0"/>
              <a:t>💾</a:t>
            </a:r>
            <a:endParaRPr lang="en-US" dirty="0"/>
          </a:p>
        </p:txBody>
      </p:sp>
      <p:sp>
        <p:nvSpPr>
          <p:cNvPr id="29" name="TextBox 28">
            <a:extLst>
              <a:ext uri="{FF2B5EF4-FFF2-40B4-BE49-F238E27FC236}">
                <a16:creationId xmlns:a16="http://schemas.microsoft.com/office/drawing/2014/main" id="{64C4E1E7-9489-F19B-0741-5BA4576F32BA}"/>
              </a:ext>
            </a:extLst>
          </p:cNvPr>
          <p:cNvSpPr txBox="1"/>
          <p:nvPr/>
        </p:nvSpPr>
        <p:spPr>
          <a:xfrm>
            <a:off x="11166506" y="5917446"/>
            <a:ext cx="1164920" cy="1200329"/>
          </a:xfrm>
          <a:prstGeom prst="rect">
            <a:avLst/>
          </a:prstGeom>
          <a:noFill/>
        </p:spPr>
        <p:txBody>
          <a:bodyPr wrap="square" rtlCol="0">
            <a:spAutoFit/>
          </a:bodyPr>
          <a:lstStyle/>
          <a:p>
            <a:r>
              <a:rPr lang="en-US" sz="7200" dirty="0"/>
              <a:t>📺</a:t>
            </a:r>
          </a:p>
        </p:txBody>
      </p:sp>
      <p:sp>
        <p:nvSpPr>
          <p:cNvPr id="30" name="Process 29">
            <a:extLst>
              <a:ext uri="{FF2B5EF4-FFF2-40B4-BE49-F238E27FC236}">
                <a16:creationId xmlns:a16="http://schemas.microsoft.com/office/drawing/2014/main" id="{1E848374-F1A4-740B-1D74-2BB78D1163B4}"/>
              </a:ext>
            </a:extLst>
          </p:cNvPr>
          <p:cNvSpPr/>
          <p:nvPr/>
        </p:nvSpPr>
        <p:spPr>
          <a:xfrm>
            <a:off x="9758687" y="4685681"/>
            <a:ext cx="1720625"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“{}“.format(var..)</a:t>
            </a:r>
          </a:p>
        </p:txBody>
      </p:sp>
      <p:sp>
        <p:nvSpPr>
          <p:cNvPr id="31" name="Process 30">
            <a:extLst>
              <a:ext uri="{FF2B5EF4-FFF2-40B4-BE49-F238E27FC236}">
                <a16:creationId xmlns:a16="http://schemas.microsoft.com/office/drawing/2014/main" id="{12A03C05-707C-1EAE-99AF-281D4B448D7D}"/>
              </a:ext>
            </a:extLst>
          </p:cNvPr>
          <p:cNvSpPr/>
          <p:nvPr/>
        </p:nvSpPr>
        <p:spPr>
          <a:xfrm>
            <a:off x="10519969" y="3909522"/>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32" name="Process 31">
            <a:extLst>
              <a:ext uri="{FF2B5EF4-FFF2-40B4-BE49-F238E27FC236}">
                <a16:creationId xmlns:a16="http://schemas.microsoft.com/office/drawing/2014/main" id="{9F4892C8-CC77-6024-5E1E-90D4DABAFF58}"/>
              </a:ext>
            </a:extLst>
          </p:cNvPr>
          <p:cNvSpPr/>
          <p:nvPr/>
        </p:nvSpPr>
        <p:spPr>
          <a:xfrm>
            <a:off x="10935223" y="5512907"/>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33" name="Rectangle 32">
            <a:extLst>
              <a:ext uri="{FF2B5EF4-FFF2-40B4-BE49-F238E27FC236}">
                <a16:creationId xmlns:a16="http://schemas.microsoft.com/office/drawing/2014/main" id="{CC608296-0318-863D-317F-E23D531F35DF}"/>
              </a:ext>
            </a:extLst>
          </p:cNvPr>
          <p:cNvSpPr/>
          <p:nvPr/>
        </p:nvSpPr>
        <p:spPr>
          <a:xfrm>
            <a:off x="10169297" y="2555798"/>
            <a:ext cx="1143000"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34" name="Rectangle 33">
            <a:extLst>
              <a:ext uri="{FF2B5EF4-FFF2-40B4-BE49-F238E27FC236}">
                <a16:creationId xmlns:a16="http://schemas.microsoft.com/office/drawing/2014/main" id="{ED84D569-C23A-40E7-C12F-77CBC95F1C1B}"/>
              </a:ext>
            </a:extLst>
          </p:cNvPr>
          <p:cNvSpPr/>
          <p:nvPr/>
        </p:nvSpPr>
        <p:spPr>
          <a:xfrm>
            <a:off x="10196510" y="2853316"/>
            <a:ext cx="1143001"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35" name="Rectangle 34">
            <a:extLst>
              <a:ext uri="{FF2B5EF4-FFF2-40B4-BE49-F238E27FC236}">
                <a16:creationId xmlns:a16="http://schemas.microsoft.com/office/drawing/2014/main" id="{ED59674C-4106-9192-75DA-47AE28EAD2E2}"/>
              </a:ext>
            </a:extLst>
          </p:cNvPr>
          <p:cNvSpPr/>
          <p:nvPr/>
        </p:nvSpPr>
        <p:spPr>
          <a:xfrm>
            <a:off x="11339511" y="2555798"/>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6" name="Rectangle 35">
            <a:extLst>
              <a:ext uri="{FF2B5EF4-FFF2-40B4-BE49-F238E27FC236}">
                <a16:creationId xmlns:a16="http://schemas.microsoft.com/office/drawing/2014/main" id="{B54792B2-F15E-D1A2-3C9A-9C8ABAEDEC5D}"/>
              </a:ext>
            </a:extLst>
          </p:cNvPr>
          <p:cNvSpPr/>
          <p:nvPr/>
        </p:nvSpPr>
        <p:spPr>
          <a:xfrm>
            <a:off x="11366726" y="2853316"/>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7" name="Rounded Rectangle 36">
            <a:extLst>
              <a:ext uri="{FF2B5EF4-FFF2-40B4-BE49-F238E27FC236}">
                <a16:creationId xmlns:a16="http://schemas.microsoft.com/office/drawing/2014/main" id="{48D7FD11-11DD-7ED0-6C71-8E0431225615}"/>
              </a:ext>
            </a:extLst>
          </p:cNvPr>
          <p:cNvSpPr/>
          <p:nvPr/>
        </p:nvSpPr>
        <p:spPr>
          <a:xfrm>
            <a:off x="10134602" y="22334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cxnSp>
        <p:nvCxnSpPr>
          <p:cNvPr id="38" name="Elbow Connector 37">
            <a:extLst>
              <a:ext uri="{FF2B5EF4-FFF2-40B4-BE49-F238E27FC236}">
                <a16:creationId xmlns:a16="http://schemas.microsoft.com/office/drawing/2014/main" id="{A88395AD-9843-C6E8-6AFA-BB70BC29E9FF}"/>
              </a:ext>
            </a:extLst>
          </p:cNvPr>
          <p:cNvCxnSpPr>
            <a:cxnSpLocks/>
            <a:stCxn id="36" idx="2"/>
            <a:endCxn id="27" idx="0"/>
          </p:cNvCxnSpPr>
          <p:nvPr/>
        </p:nvCxnSpPr>
        <p:spPr>
          <a:xfrm rot="5400000">
            <a:off x="10666314" y="4151392"/>
            <a:ext cx="2155149" cy="3489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Elbow Connector 40">
            <a:extLst>
              <a:ext uri="{FF2B5EF4-FFF2-40B4-BE49-F238E27FC236}">
                <a16:creationId xmlns:a16="http://schemas.microsoft.com/office/drawing/2014/main" id="{C1EE4974-8824-D4C9-7737-2F21DDBCFB8A}"/>
              </a:ext>
            </a:extLst>
          </p:cNvPr>
          <p:cNvCxnSpPr>
            <a:cxnSpLocks/>
            <a:stCxn id="31" idx="3"/>
            <a:endCxn id="27" idx="0"/>
          </p:cNvCxnSpPr>
          <p:nvPr/>
        </p:nvCxnSpPr>
        <p:spPr>
          <a:xfrm>
            <a:off x="11379940" y="4078251"/>
            <a:ext cx="346503" cy="116816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45">
            <a:extLst>
              <a:ext uri="{FF2B5EF4-FFF2-40B4-BE49-F238E27FC236}">
                <a16:creationId xmlns:a16="http://schemas.microsoft.com/office/drawing/2014/main" id="{91AA9119-7A7B-954C-4C09-B3DFB6A58866}"/>
              </a:ext>
            </a:extLst>
          </p:cNvPr>
          <p:cNvCxnSpPr>
            <a:cxnSpLocks/>
            <a:stCxn id="30" idx="3"/>
            <a:endCxn id="27" idx="0"/>
          </p:cNvCxnSpPr>
          <p:nvPr/>
        </p:nvCxnSpPr>
        <p:spPr>
          <a:xfrm>
            <a:off x="11479312" y="4854410"/>
            <a:ext cx="247131" cy="39200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76C14A04-41E7-8EE9-F922-E1D6349327DD}"/>
              </a:ext>
            </a:extLst>
          </p:cNvPr>
          <p:cNvSpPr/>
          <p:nvPr/>
        </p:nvSpPr>
        <p:spPr>
          <a:xfrm>
            <a:off x="6222150" y="2315649"/>
            <a:ext cx="2884713" cy="29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conditions</a:t>
            </a:r>
          </a:p>
        </p:txBody>
      </p:sp>
      <p:sp>
        <p:nvSpPr>
          <p:cNvPr id="50" name="Rectangle 49">
            <a:extLst>
              <a:ext uri="{FF2B5EF4-FFF2-40B4-BE49-F238E27FC236}">
                <a16:creationId xmlns:a16="http://schemas.microsoft.com/office/drawing/2014/main" id="{A0B621E9-A03D-8B70-45EF-A139DD445EF2}"/>
              </a:ext>
            </a:extLst>
          </p:cNvPr>
          <p:cNvSpPr/>
          <p:nvPr/>
        </p:nvSpPr>
        <p:spPr>
          <a:xfrm>
            <a:off x="6201070" y="3086527"/>
            <a:ext cx="138982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choice</a:t>
            </a:r>
          </a:p>
          <a:p>
            <a:pPr algn="ctr"/>
            <a:r>
              <a:rPr lang="en-US" dirty="0"/>
              <a:t>if </a:t>
            </a:r>
            <a:r>
              <a:rPr lang="en-US" dirty="0" err="1"/>
              <a:t>boolean</a:t>
            </a:r>
            <a:r>
              <a:rPr lang="en-US" dirty="0"/>
              <a:t>:</a:t>
            </a:r>
          </a:p>
        </p:txBody>
      </p:sp>
      <p:sp>
        <p:nvSpPr>
          <p:cNvPr id="51" name="Rectangle 50">
            <a:extLst>
              <a:ext uri="{FF2B5EF4-FFF2-40B4-BE49-F238E27FC236}">
                <a16:creationId xmlns:a16="http://schemas.microsoft.com/office/drawing/2014/main" id="{BD06BB44-91D2-46A8-7A26-6848D05B5CBE}"/>
              </a:ext>
            </a:extLst>
          </p:cNvPr>
          <p:cNvSpPr/>
          <p:nvPr/>
        </p:nvSpPr>
        <p:spPr>
          <a:xfrm>
            <a:off x="6222149" y="2597444"/>
            <a:ext cx="2884713" cy="25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&lt;, &lt;=, &gt;, &gt;=, !=, in</a:t>
            </a:r>
          </a:p>
        </p:txBody>
      </p:sp>
      <p:sp>
        <p:nvSpPr>
          <p:cNvPr id="52" name="Rectangle 51">
            <a:extLst>
              <a:ext uri="{FF2B5EF4-FFF2-40B4-BE49-F238E27FC236}">
                <a16:creationId xmlns:a16="http://schemas.microsoft.com/office/drawing/2014/main" id="{8F97386C-D22C-407B-D215-F01D7D592502}"/>
              </a:ext>
            </a:extLst>
          </p:cNvPr>
          <p:cNvSpPr/>
          <p:nvPr/>
        </p:nvSpPr>
        <p:spPr>
          <a:xfrm>
            <a:off x="6211912" y="3667997"/>
            <a:ext cx="1389822" cy="77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choices</a:t>
            </a:r>
          </a:p>
          <a:p>
            <a:pPr algn="ctr"/>
            <a:r>
              <a:rPr lang="en-US" dirty="0"/>
              <a:t>if </a:t>
            </a:r>
            <a:r>
              <a:rPr lang="en-US" dirty="0" err="1"/>
              <a:t>boolean</a:t>
            </a:r>
            <a:r>
              <a:rPr lang="en-US" dirty="0"/>
              <a:t>:</a:t>
            </a:r>
          </a:p>
          <a:p>
            <a:pPr algn="ctr"/>
            <a:r>
              <a:rPr lang="en-US" dirty="0"/>
              <a:t>else: </a:t>
            </a:r>
          </a:p>
        </p:txBody>
      </p:sp>
      <p:sp>
        <p:nvSpPr>
          <p:cNvPr id="53" name="Rectangle 52">
            <a:extLst>
              <a:ext uri="{FF2B5EF4-FFF2-40B4-BE49-F238E27FC236}">
                <a16:creationId xmlns:a16="http://schemas.microsoft.com/office/drawing/2014/main" id="{421AAC28-FB6C-3484-31BE-C3617CD1D2DB}"/>
              </a:ext>
            </a:extLst>
          </p:cNvPr>
          <p:cNvSpPr/>
          <p:nvPr/>
        </p:nvSpPr>
        <p:spPr>
          <a:xfrm>
            <a:off x="6222431" y="4505717"/>
            <a:ext cx="1494892" cy="1246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choices</a:t>
            </a:r>
          </a:p>
          <a:p>
            <a:pPr algn="ctr"/>
            <a:r>
              <a:rPr lang="en-US" dirty="0"/>
              <a:t>if </a:t>
            </a:r>
            <a:r>
              <a:rPr lang="en-US" dirty="0" err="1"/>
              <a:t>boolean</a:t>
            </a:r>
            <a:r>
              <a:rPr lang="en-US" dirty="0"/>
              <a:t>:</a:t>
            </a:r>
          </a:p>
          <a:p>
            <a:pPr algn="ctr"/>
            <a:r>
              <a:rPr lang="en-US" dirty="0" err="1"/>
              <a:t>elif</a:t>
            </a:r>
            <a:r>
              <a:rPr lang="en-US" dirty="0"/>
              <a:t>: Boolean:</a:t>
            </a:r>
          </a:p>
          <a:p>
            <a:pPr algn="ctr"/>
            <a:r>
              <a:rPr lang="en-US" dirty="0"/>
              <a:t>else: </a:t>
            </a:r>
          </a:p>
        </p:txBody>
      </p:sp>
      <p:sp>
        <p:nvSpPr>
          <p:cNvPr id="54" name="Rectangle 53">
            <a:extLst>
              <a:ext uri="{FF2B5EF4-FFF2-40B4-BE49-F238E27FC236}">
                <a16:creationId xmlns:a16="http://schemas.microsoft.com/office/drawing/2014/main" id="{8F6F2ECE-97A1-72BC-CF5D-97CE2047E617}"/>
              </a:ext>
            </a:extLst>
          </p:cNvPr>
          <p:cNvSpPr/>
          <p:nvPr/>
        </p:nvSpPr>
        <p:spPr>
          <a:xfrm>
            <a:off x="3102428" y="2939141"/>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Int/float operators</a:t>
            </a:r>
          </a:p>
        </p:txBody>
      </p:sp>
      <p:sp>
        <p:nvSpPr>
          <p:cNvPr id="55" name="Rectangle 54">
            <a:extLst>
              <a:ext uri="{FF2B5EF4-FFF2-40B4-BE49-F238E27FC236}">
                <a16:creationId xmlns:a16="http://schemas.microsoft.com/office/drawing/2014/main" id="{734C0FD8-711C-4DB9-E2D7-9E7DDB711190}"/>
              </a:ext>
            </a:extLst>
          </p:cNvPr>
          <p:cNvSpPr/>
          <p:nvPr/>
        </p:nvSpPr>
        <p:spPr>
          <a:xfrm>
            <a:off x="3102428" y="3404635"/>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6" name="Rectangle 55">
            <a:extLst>
              <a:ext uri="{FF2B5EF4-FFF2-40B4-BE49-F238E27FC236}">
                <a16:creationId xmlns:a16="http://schemas.microsoft.com/office/drawing/2014/main" id="{12775CD8-7B0D-FF00-4B21-4AA3FD558FB2}"/>
              </a:ext>
            </a:extLst>
          </p:cNvPr>
          <p:cNvSpPr/>
          <p:nvPr/>
        </p:nvSpPr>
        <p:spPr>
          <a:xfrm>
            <a:off x="3102427" y="3822167"/>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operators</a:t>
            </a:r>
          </a:p>
        </p:txBody>
      </p:sp>
      <p:sp>
        <p:nvSpPr>
          <p:cNvPr id="57" name="Rectangle 56">
            <a:extLst>
              <a:ext uri="{FF2B5EF4-FFF2-40B4-BE49-F238E27FC236}">
                <a16:creationId xmlns:a16="http://schemas.microsoft.com/office/drawing/2014/main" id="{0A4592F2-F2AC-B1BD-1EAB-899B7D1EA634}"/>
              </a:ext>
            </a:extLst>
          </p:cNvPr>
          <p:cNvSpPr/>
          <p:nvPr/>
        </p:nvSpPr>
        <p:spPr>
          <a:xfrm>
            <a:off x="3102427" y="4301574"/>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.functions()</a:t>
            </a:r>
          </a:p>
        </p:txBody>
      </p:sp>
      <p:sp>
        <p:nvSpPr>
          <p:cNvPr id="58" name="Rectangle 57">
            <a:extLst>
              <a:ext uri="{FF2B5EF4-FFF2-40B4-BE49-F238E27FC236}">
                <a16:creationId xmlns:a16="http://schemas.microsoft.com/office/drawing/2014/main" id="{35686689-6488-1504-9BFB-8F98AA42BAB5}"/>
              </a:ext>
            </a:extLst>
          </p:cNvPr>
          <p:cNvSpPr/>
          <p:nvPr/>
        </p:nvSpPr>
        <p:spPr>
          <a:xfrm>
            <a:off x="7755807" y="3086526"/>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a:t>
            </a:r>
            <a:r>
              <a:rPr lang="en-US" dirty="0" err="1"/>
              <a:t>boolean</a:t>
            </a:r>
            <a:r>
              <a:rPr lang="en-US" dirty="0"/>
              <a:t>: </a:t>
            </a:r>
          </a:p>
        </p:txBody>
      </p:sp>
      <p:sp>
        <p:nvSpPr>
          <p:cNvPr id="59" name="Rectangle 58">
            <a:extLst>
              <a:ext uri="{FF2B5EF4-FFF2-40B4-BE49-F238E27FC236}">
                <a16:creationId xmlns:a16="http://schemas.microsoft.com/office/drawing/2014/main" id="{899D037B-C22D-FA82-7F9B-D59E1C7E8B17}"/>
              </a:ext>
            </a:extLst>
          </p:cNvPr>
          <p:cNvSpPr/>
          <p:nvPr/>
        </p:nvSpPr>
        <p:spPr>
          <a:xfrm>
            <a:off x="7755807" y="3642734"/>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t>
            </a:r>
            <a:r>
              <a:rPr lang="en-US" dirty="0" err="1"/>
              <a:t>boolean</a:t>
            </a:r>
            <a:r>
              <a:rPr lang="en-US" dirty="0"/>
              <a:t>: </a:t>
            </a:r>
          </a:p>
        </p:txBody>
      </p:sp>
      <p:sp>
        <p:nvSpPr>
          <p:cNvPr id="60" name="Rectangle 59">
            <a:extLst>
              <a:ext uri="{FF2B5EF4-FFF2-40B4-BE49-F238E27FC236}">
                <a16:creationId xmlns:a16="http://schemas.microsoft.com/office/drawing/2014/main" id="{266F5F00-9521-4D58-B55C-B2577C7523E9}"/>
              </a:ext>
            </a:extLst>
          </p:cNvPr>
          <p:cNvSpPr/>
          <p:nvPr/>
        </p:nvSpPr>
        <p:spPr>
          <a:xfrm>
            <a:off x="7755807" y="4141192"/>
            <a:ext cx="1652549" cy="27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var in list: </a:t>
            </a:r>
          </a:p>
        </p:txBody>
      </p:sp>
      <p:sp>
        <p:nvSpPr>
          <p:cNvPr id="61" name="Rectangle 60">
            <a:extLst>
              <a:ext uri="{FF2B5EF4-FFF2-40B4-BE49-F238E27FC236}">
                <a16:creationId xmlns:a16="http://schemas.microsoft.com/office/drawing/2014/main" id="{212FB6A9-5C24-597B-AD46-30A9C8D227D7}"/>
              </a:ext>
            </a:extLst>
          </p:cNvPr>
          <p:cNvSpPr/>
          <p:nvPr/>
        </p:nvSpPr>
        <p:spPr>
          <a:xfrm>
            <a:off x="3086485" y="4779673"/>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 operators</a:t>
            </a:r>
          </a:p>
        </p:txBody>
      </p:sp>
      <p:sp>
        <p:nvSpPr>
          <p:cNvPr id="62" name="Rectangle 61">
            <a:extLst>
              <a:ext uri="{FF2B5EF4-FFF2-40B4-BE49-F238E27FC236}">
                <a16:creationId xmlns:a16="http://schemas.microsoft.com/office/drawing/2014/main" id="{18E683E5-0591-08CD-6CB4-E1AE0F802385}"/>
              </a:ext>
            </a:extLst>
          </p:cNvPr>
          <p:cNvSpPr/>
          <p:nvPr/>
        </p:nvSpPr>
        <p:spPr>
          <a:xfrm>
            <a:off x="3095691" y="5246412"/>
            <a:ext cx="1498680" cy="603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i</a:t>
            </a:r>
            <a:r>
              <a:rPr lang="en-US" dirty="0"/>
              <a:t>], in, </a:t>
            </a:r>
            <a:r>
              <a:rPr lang="en-US" dirty="0" err="1"/>
              <a:t>len</a:t>
            </a:r>
            <a:r>
              <a:rPr lang="en-US" dirty="0"/>
              <a:t>(), range</a:t>
            </a:r>
          </a:p>
        </p:txBody>
      </p:sp>
      <p:sp>
        <p:nvSpPr>
          <p:cNvPr id="63" name="Rectangle 62">
            <a:extLst>
              <a:ext uri="{FF2B5EF4-FFF2-40B4-BE49-F238E27FC236}">
                <a16:creationId xmlns:a16="http://schemas.microsoft.com/office/drawing/2014/main" id="{50708DED-55B5-8206-6637-D7770D49FD52}"/>
              </a:ext>
            </a:extLst>
          </p:cNvPr>
          <p:cNvSpPr/>
          <p:nvPr/>
        </p:nvSpPr>
        <p:spPr>
          <a:xfrm>
            <a:off x="4662289" y="2319501"/>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a:p>
            <a:pPr algn="ctr"/>
            <a:r>
              <a:rPr lang="en-US" dirty="0"/>
              <a:t>Process</a:t>
            </a:r>
          </a:p>
          <a:p>
            <a:pPr algn="ctr"/>
            <a:r>
              <a:rPr lang="en-US" dirty="0"/>
              <a:t>Output</a:t>
            </a:r>
          </a:p>
        </p:txBody>
      </p:sp>
      <p:sp>
        <p:nvSpPr>
          <p:cNvPr id="64" name="Rectangle 63">
            <a:extLst>
              <a:ext uri="{FF2B5EF4-FFF2-40B4-BE49-F238E27FC236}">
                <a16:creationId xmlns:a16="http://schemas.microsoft.com/office/drawing/2014/main" id="{D9F2A90B-DB0C-ECAB-914F-06ECD41EC390}"/>
              </a:ext>
            </a:extLst>
          </p:cNvPr>
          <p:cNvSpPr/>
          <p:nvPr/>
        </p:nvSpPr>
        <p:spPr>
          <a:xfrm>
            <a:off x="9213448" y="1547067"/>
            <a:ext cx="148998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cxnSp>
        <p:nvCxnSpPr>
          <p:cNvPr id="65" name="Elbow Connector 64">
            <a:extLst>
              <a:ext uri="{FF2B5EF4-FFF2-40B4-BE49-F238E27FC236}">
                <a16:creationId xmlns:a16="http://schemas.microsoft.com/office/drawing/2014/main" id="{EA207415-4475-1336-4C08-B74E43B3CE76}"/>
              </a:ext>
            </a:extLst>
          </p:cNvPr>
          <p:cNvCxnSpPr>
            <a:cxnSpLocks/>
            <a:stCxn id="64" idx="2"/>
            <a:endCxn id="37" idx="1"/>
          </p:cNvCxnSpPr>
          <p:nvPr/>
        </p:nvCxnSpPr>
        <p:spPr>
          <a:xfrm rot="16200000" flipH="1">
            <a:off x="9857095" y="2105610"/>
            <a:ext cx="378851" cy="17616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Elbow Connector 67">
            <a:extLst>
              <a:ext uri="{FF2B5EF4-FFF2-40B4-BE49-F238E27FC236}">
                <a16:creationId xmlns:a16="http://schemas.microsoft.com/office/drawing/2014/main" id="{D83D2F27-C8D4-2650-F409-C7B57A32515A}"/>
              </a:ext>
            </a:extLst>
          </p:cNvPr>
          <p:cNvCxnSpPr>
            <a:cxnSpLocks/>
            <a:stCxn id="64" idx="2"/>
            <a:endCxn id="31" idx="1"/>
          </p:cNvCxnSpPr>
          <p:nvPr/>
        </p:nvCxnSpPr>
        <p:spPr>
          <a:xfrm rot="16200000" flipH="1">
            <a:off x="9202212" y="2760494"/>
            <a:ext cx="2073984" cy="5615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Elbow Connector 70">
            <a:extLst>
              <a:ext uri="{FF2B5EF4-FFF2-40B4-BE49-F238E27FC236}">
                <a16:creationId xmlns:a16="http://schemas.microsoft.com/office/drawing/2014/main" id="{3CB701C2-BB65-C7AE-80A5-8ECED0ADEFCD}"/>
              </a:ext>
            </a:extLst>
          </p:cNvPr>
          <p:cNvCxnSpPr>
            <a:cxnSpLocks/>
            <a:stCxn id="64" idx="2"/>
            <a:endCxn id="30" idx="1"/>
          </p:cNvCxnSpPr>
          <p:nvPr/>
        </p:nvCxnSpPr>
        <p:spPr>
          <a:xfrm rot="5400000">
            <a:off x="8433492" y="3329462"/>
            <a:ext cx="2850143" cy="199752"/>
          </a:xfrm>
          <a:prstGeom prst="bentConnector4">
            <a:avLst>
              <a:gd name="adj1" fmla="val 47040"/>
              <a:gd name="adj2" fmla="val 214442"/>
            </a:avLst>
          </a:prstGeom>
          <a:ln>
            <a:tailEnd type="triangle"/>
          </a:ln>
        </p:spPr>
        <p:style>
          <a:lnRef idx="3">
            <a:schemeClr val="accent1"/>
          </a:lnRef>
          <a:fillRef idx="0">
            <a:schemeClr val="accent1"/>
          </a:fillRef>
          <a:effectRef idx="2">
            <a:schemeClr val="accent1"/>
          </a:effectRef>
          <a:fontRef idx="minor">
            <a:schemeClr val="tx1"/>
          </a:fontRef>
        </p:style>
      </p:cxnSp>
      <p:sp>
        <p:nvSpPr>
          <p:cNvPr id="112" name="Rectangle 111">
            <a:extLst>
              <a:ext uri="{FF2B5EF4-FFF2-40B4-BE49-F238E27FC236}">
                <a16:creationId xmlns:a16="http://schemas.microsoft.com/office/drawing/2014/main" id="{6CC60AE0-07D9-F952-70B9-F880EA4FD828}"/>
              </a:ext>
            </a:extLst>
          </p:cNvPr>
          <p:cNvSpPr/>
          <p:nvPr/>
        </p:nvSpPr>
        <p:spPr>
          <a:xfrm>
            <a:off x="4659402" y="3131095"/>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Check condition</a:t>
            </a:r>
          </a:p>
        </p:txBody>
      </p:sp>
      <p:sp>
        <p:nvSpPr>
          <p:cNvPr id="113" name="Rectangle 112">
            <a:extLst>
              <a:ext uri="{FF2B5EF4-FFF2-40B4-BE49-F238E27FC236}">
                <a16:creationId xmlns:a16="http://schemas.microsoft.com/office/drawing/2014/main" id="{48B83626-C25A-9F49-A04F-B8E3A425A421}"/>
              </a:ext>
            </a:extLst>
          </p:cNvPr>
          <p:cNvSpPr/>
          <p:nvPr/>
        </p:nvSpPr>
        <p:spPr>
          <a:xfrm>
            <a:off x="4659402" y="3924952"/>
            <a:ext cx="1498679" cy="109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while </a:t>
            </a:r>
            <a:r>
              <a:rPr lang="en-US" dirty="0" err="1"/>
              <a:t>exitvar</a:t>
            </a:r>
            <a:r>
              <a:rPr lang="en-US" dirty="0"/>
              <a:t> == True</a:t>
            </a:r>
          </a:p>
          <a:p>
            <a:pPr algn="ctr"/>
            <a:r>
              <a:rPr lang="en-US" dirty="0"/>
              <a:t>Update exit</a:t>
            </a:r>
          </a:p>
        </p:txBody>
      </p:sp>
      <p:sp>
        <p:nvSpPr>
          <p:cNvPr id="114" name="Rectangle 113">
            <a:extLst>
              <a:ext uri="{FF2B5EF4-FFF2-40B4-BE49-F238E27FC236}">
                <a16:creationId xmlns:a16="http://schemas.microsoft.com/office/drawing/2014/main" id="{0C909491-4489-36B3-8CE7-1F07C17FF5A2}"/>
              </a:ext>
            </a:extLst>
          </p:cNvPr>
          <p:cNvSpPr/>
          <p:nvPr/>
        </p:nvSpPr>
        <p:spPr>
          <a:xfrm>
            <a:off x="4650991" y="5060854"/>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a:t>
            </a:r>
          </a:p>
          <a:p>
            <a:pPr algn="ctr"/>
            <a:r>
              <a:rPr lang="en-US" dirty="0"/>
              <a:t>For</a:t>
            </a:r>
          </a:p>
          <a:p>
            <a:pPr algn="ctr"/>
            <a:r>
              <a:rPr lang="en-US" dirty="0"/>
              <a:t>print</a:t>
            </a:r>
          </a:p>
        </p:txBody>
      </p:sp>
      <p:sp>
        <p:nvSpPr>
          <p:cNvPr id="115" name="Rectangle 114">
            <a:extLst>
              <a:ext uri="{FF2B5EF4-FFF2-40B4-BE49-F238E27FC236}">
                <a16:creationId xmlns:a16="http://schemas.microsoft.com/office/drawing/2014/main" id="{F2FE8884-ACB7-0A62-FDB1-07E98CBE0E01}"/>
              </a:ext>
            </a:extLst>
          </p:cNvPr>
          <p:cNvSpPr/>
          <p:nvPr/>
        </p:nvSpPr>
        <p:spPr>
          <a:xfrm>
            <a:off x="4670726" y="5903728"/>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 functions()</a:t>
            </a:r>
          </a:p>
        </p:txBody>
      </p:sp>
      <p:cxnSp>
        <p:nvCxnSpPr>
          <p:cNvPr id="18" name="Elbow Connector 17">
            <a:extLst>
              <a:ext uri="{FF2B5EF4-FFF2-40B4-BE49-F238E27FC236}">
                <a16:creationId xmlns:a16="http://schemas.microsoft.com/office/drawing/2014/main" id="{BAC51DF0-C172-4CB8-AD5C-260F30CC08DD}"/>
              </a:ext>
            </a:extLst>
          </p:cNvPr>
          <p:cNvCxnSpPr>
            <a:cxnSpLocks/>
            <a:stCxn id="6" idx="1"/>
            <a:endCxn id="3" idx="0"/>
          </p:cNvCxnSpPr>
          <p:nvPr/>
        </p:nvCxnSpPr>
        <p:spPr>
          <a:xfrm rot="10800000" flipV="1">
            <a:off x="1366158" y="392506"/>
            <a:ext cx="3652157"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a:extLst>
              <a:ext uri="{FF2B5EF4-FFF2-40B4-BE49-F238E27FC236}">
                <a16:creationId xmlns:a16="http://schemas.microsoft.com/office/drawing/2014/main" id="{71BAFF2A-83B7-E3C2-EEAD-CC1DD85CA5CC}"/>
              </a:ext>
            </a:extLst>
          </p:cNvPr>
          <p:cNvCxnSpPr>
            <a:cxnSpLocks/>
            <a:stCxn id="6" idx="2"/>
            <a:endCxn id="5" idx="0"/>
          </p:cNvCxnSpPr>
          <p:nvPr/>
        </p:nvCxnSpPr>
        <p:spPr>
          <a:xfrm rot="16200000" flipH="1">
            <a:off x="5798302" y="708829"/>
            <a:ext cx="167498" cy="1163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Elbow Connector 38">
            <a:extLst>
              <a:ext uri="{FF2B5EF4-FFF2-40B4-BE49-F238E27FC236}">
                <a16:creationId xmlns:a16="http://schemas.microsoft.com/office/drawing/2014/main" id="{A285022E-C637-78E4-9BA9-634DDCF691D5}"/>
              </a:ext>
            </a:extLst>
          </p:cNvPr>
          <p:cNvCxnSpPr>
            <a:cxnSpLocks/>
            <a:stCxn id="6" idx="3"/>
            <a:endCxn id="4" idx="0"/>
          </p:cNvCxnSpPr>
          <p:nvPr/>
        </p:nvCxnSpPr>
        <p:spPr>
          <a:xfrm>
            <a:off x="6629400" y="392507"/>
            <a:ext cx="3639328"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913ADBE7-E007-D8DC-70C9-A5519EDCDC56}"/>
              </a:ext>
            </a:extLst>
          </p:cNvPr>
          <p:cNvSpPr/>
          <p:nvPr/>
        </p:nvSpPr>
        <p:spPr>
          <a:xfrm>
            <a:off x="446314" y="3298161"/>
            <a:ext cx="1741715" cy="780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 open(filename)     as </a:t>
            </a:r>
            <a:r>
              <a:rPr lang="en-US" dirty="0" err="1"/>
              <a:t>file_variable</a:t>
            </a:r>
            <a:r>
              <a:rPr lang="en-US" dirty="0"/>
              <a:t>:</a:t>
            </a:r>
          </a:p>
        </p:txBody>
      </p:sp>
      <p:sp>
        <p:nvSpPr>
          <p:cNvPr id="22" name="Rounded Rectangle 21">
            <a:extLst>
              <a:ext uri="{FF2B5EF4-FFF2-40B4-BE49-F238E27FC236}">
                <a16:creationId xmlns:a16="http://schemas.microsoft.com/office/drawing/2014/main" id="{7CD07C11-73A0-594F-09C7-C56EF6E598D0}"/>
              </a:ext>
            </a:extLst>
          </p:cNvPr>
          <p:cNvSpPr/>
          <p:nvPr/>
        </p:nvSpPr>
        <p:spPr>
          <a:xfrm>
            <a:off x="3102427" y="880025"/>
            <a:ext cx="138982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4200773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2811-A091-2D28-1D5E-9D4C89AF783F}"/>
              </a:ext>
            </a:extLst>
          </p:cNvPr>
          <p:cNvSpPr>
            <a:spLocks noGrp="1"/>
          </p:cNvSpPr>
          <p:nvPr>
            <p:ph type="title"/>
          </p:nvPr>
        </p:nvSpPr>
        <p:spPr/>
        <p:txBody>
          <a:bodyPr/>
          <a:lstStyle/>
          <a:p>
            <a:r>
              <a:rPr lang="en-US" dirty="0"/>
              <a:t>Icebreaker</a:t>
            </a:r>
          </a:p>
        </p:txBody>
      </p:sp>
      <p:sp>
        <p:nvSpPr>
          <p:cNvPr id="3" name="Content Placeholder 2">
            <a:extLst>
              <a:ext uri="{FF2B5EF4-FFF2-40B4-BE49-F238E27FC236}">
                <a16:creationId xmlns:a16="http://schemas.microsoft.com/office/drawing/2014/main" id="{72AC8F6B-EA4E-206A-281D-FD7C1167988A}"/>
              </a:ext>
            </a:extLst>
          </p:cNvPr>
          <p:cNvSpPr>
            <a:spLocks noGrp="1"/>
          </p:cNvSpPr>
          <p:nvPr>
            <p:ph sz="half" idx="1"/>
          </p:nvPr>
        </p:nvSpPr>
        <p:spPr/>
        <p:txBody>
          <a:bodyPr>
            <a:normAutofit fontScale="85000" lnSpcReduction="20000"/>
          </a:bodyPr>
          <a:lstStyle/>
          <a:p>
            <a:r>
              <a:rPr lang="en-US" dirty="0"/>
              <a:t>MS Teams</a:t>
            </a:r>
          </a:p>
          <a:p>
            <a:pPr lvl="1"/>
            <a:r>
              <a:rPr lang="en-US" dirty="0"/>
              <a:t>Install MS Teams or use Web</a:t>
            </a:r>
          </a:p>
          <a:p>
            <a:r>
              <a:rPr lang="en-US" dirty="0"/>
              <a:t>Getting into MS Teams</a:t>
            </a:r>
          </a:p>
          <a:p>
            <a:pPr lvl="1"/>
            <a:r>
              <a:rPr lang="en-US" dirty="0"/>
              <a:t>Only </a:t>
            </a:r>
            <a:r>
              <a:rPr lang="en-US" dirty="0" err="1"/>
              <a:t>byui.edu</a:t>
            </a:r>
            <a:r>
              <a:rPr lang="en-US" dirty="0"/>
              <a:t> account</a:t>
            </a:r>
          </a:p>
          <a:p>
            <a:pPr lvl="1"/>
            <a:r>
              <a:rPr lang="en-US" dirty="0"/>
              <a:t>Link and Acceptance</a:t>
            </a:r>
          </a:p>
          <a:p>
            <a:pPr lvl="1"/>
            <a:r>
              <a:rPr lang="en-US" dirty="0"/>
              <a:t>General channel</a:t>
            </a:r>
          </a:p>
          <a:p>
            <a:pPr lvl="1"/>
            <a:r>
              <a:rPr lang="en-US" dirty="0"/>
              <a:t>Introduction channel</a:t>
            </a:r>
          </a:p>
          <a:p>
            <a:pPr lvl="1"/>
            <a:endParaRPr lang="en-US" dirty="0"/>
          </a:p>
        </p:txBody>
      </p:sp>
      <p:sp>
        <p:nvSpPr>
          <p:cNvPr id="4" name="Content Placeholder 3">
            <a:extLst>
              <a:ext uri="{FF2B5EF4-FFF2-40B4-BE49-F238E27FC236}">
                <a16:creationId xmlns:a16="http://schemas.microsoft.com/office/drawing/2014/main" id="{2FD0020A-5E04-2D19-FD3B-7E1C6F387B28}"/>
              </a:ext>
            </a:extLst>
          </p:cNvPr>
          <p:cNvSpPr>
            <a:spLocks noGrp="1"/>
          </p:cNvSpPr>
          <p:nvPr>
            <p:ph sz="half" idx="2"/>
          </p:nvPr>
        </p:nvSpPr>
        <p:spPr/>
        <p:txBody>
          <a:bodyPr>
            <a:normAutofit fontScale="85000" lnSpcReduction="20000"/>
          </a:bodyPr>
          <a:lstStyle/>
          <a:p>
            <a:r>
              <a:rPr lang="en-US" dirty="0"/>
              <a:t>Introduction channel</a:t>
            </a:r>
          </a:p>
          <a:p>
            <a:pPr lvl="1"/>
            <a:r>
              <a:rPr lang="en-US" dirty="0"/>
              <a:t>Introduce yourself there. Feel free to include a picture, where you're from, interesting or odd information about you, etc.</a:t>
            </a:r>
          </a:p>
          <a:p>
            <a:pPr lvl="1"/>
            <a:r>
              <a:rPr lang="en-US" dirty="0"/>
              <a:t>In addition to introducing yourself, briefly share a time in your life where you had to overcome a challenge—particularly one where you didn't think you could succeed (for example learning a language, taking a difficult class, starting a new job, learning a new technology, etc.) What was the challenge?</a:t>
            </a:r>
          </a:p>
          <a:p>
            <a:pPr lvl="2"/>
            <a:r>
              <a:rPr lang="en-US" dirty="0"/>
              <a:t>How did you overcome it?</a:t>
            </a:r>
          </a:p>
          <a:p>
            <a:pPr lvl="2"/>
            <a:r>
              <a:rPr lang="en-US" dirty="0"/>
              <a:t>What did you learn from that experience?</a:t>
            </a:r>
          </a:p>
          <a:p>
            <a:pPr lvl="2"/>
            <a:r>
              <a:rPr lang="en-US" dirty="0"/>
              <a:t>How can you apply those lessons learned to your experience in this course?</a:t>
            </a:r>
          </a:p>
          <a:p>
            <a:pPr lvl="1"/>
            <a:r>
              <a:rPr lang="en-US" dirty="0"/>
              <a:t>Make comments on others’ posts.</a:t>
            </a:r>
          </a:p>
        </p:txBody>
      </p:sp>
    </p:spTree>
    <p:extLst>
      <p:ext uri="{BB962C8B-B14F-4D97-AF65-F5344CB8AC3E}">
        <p14:creationId xmlns:p14="http://schemas.microsoft.com/office/powerpoint/2010/main" val="48725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D61E-44EC-1149-A99A-5983310397AA}"/>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9FEA205E-40A1-4A46-AD41-87B5D2187E85}"/>
              </a:ext>
            </a:extLst>
          </p:cNvPr>
          <p:cNvSpPr>
            <a:spLocks noGrp="1"/>
          </p:cNvSpPr>
          <p:nvPr>
            <p:ph idx="1"/>
          </p:nvPr>
        </p:nvSpPr>
        <p:spPr/>
        <p:txBody>
          <a:bodyPr/>
          <a:lstStyle/>
          <a:p>
            <a:r>
              <a:rPr lang="en-US" dirty="0"/>
              <a:t>MS Teams – CSE 110 – Fall 2020</a:t>
            </a:r>
            <a:endParaRPr lang="en-US" dirty="0">
              <a:hlinkClick r:id="" action="ppaction://noaction"/>
            </a:endParaRPr>
          </a:p>
          <a:p>
            <a:pPr lvl="1"/>
            <a:r>
              <a:rPr lang="en-US" dirty="0">
                <a:hlinkClick r:id="" action="ppaction://noaction"/>
              </a:rPr>
              <a:t>https://teams.microsoft.com/l/team/19%3acdfe7c49064844deb8292d7aeb08e78d%40thread.tacv2/conversations?groupId=764a0054-ad62-4775-8b2a-ef470d2d7d99&amp;tenantId=e6ac1d1f-d695-4ef1-91d4-94cddef8be11</a:t>
            </a:r>
            <a:endParaRPr lang="en-US" dirty="0"/>
          </a:p>
          <a:p>
            <a:pPr lvl="1"/>
            <a:endParaRPr lang="en-US" dirty="0"/>
          </a:p>
          <a:p>
            <a:r>
              <a:rPr lang="en-US" sz="2800" b="0" i="0" u="none" strike="noStrike" dirty="0">
                <a:effectLst/>
                <a:latin typeface="Calibri" panose="020F0502020204030204" pitchFamily="34" charset="0"/>
              </a:rPr>
              <a:t>Zoom</a:t>
            </a:r>
          </a:p>
          <a:p>
            <a:pPr lvl="1"/>
            <a:r>
              <a:rPr lang="en-US" b="0" i="0" u="none" strike="noStrike" dirty="0">
                <a:effectLst/>
                <a:latin typeface="Calibri" panose="020F0502020204030204" pitchFamily="34" charset="0"/>
              </a:rPr>
              <a:t>Zoom: Meeting ID: 943 9216 7469</a:t>
            </a:r>
            <a:br>
              <a:rPr lang="en-US" b="0" i="0" u="none" strike="noStrike" dirty="0">
                <a:effectLst/>
                <a:latin typeface="Calibri" panose="020F0502020204030204" pitchFamily="34" charset="0"/>
              </a:rPr>
            </a:br>
            <a:r>
              <a:rPr lang="en-US" b="0" i="0" u="none" strike="noStrike" dirty="0">
                <a:effectLst/>
                <a:latin typeface="Calibri" panose="020F0502020204030204" pitchFamily="34" charset="0"/>
              </a:rPr>
              <a:t>Passcode: 608544</a:t>
            </a:r>
            <a:r>
              <a:rPr lang="en-US" dirty="0"/>
              <a:t> </a:t>
            </a:r>
          </a:p>
          <a:p>
            <a:endParaRPr lang="en-US" dirty="0"/>
          </a:p>
          <a:p>
            <a:endParaRPr lang="en-US" dirty="0"/>
          </a:p>
        </p:txBody>
      </p:sp>
    </p:spTree>
    <p:extLst>
      <p:ext uri="{BB962C8B-B14F-4D97-AF65-F5344CB8AC3E}">
        <p14:creationId xmlns:p14="http://schemas.microsoft.com/office/powerpoint/2010/main" val="74596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2183A-ED1B-9561-0979-E1C2C8D420C7}"/>
              </a:ext>
            </a:extLst>
          </p:cNvPr>
          <p:cNvSpPr txBox="1"/>
          <p:nvPr/>
        </p:nvSpPr>
        <p:spPr>
          <a:xfrm>
            <a:off x="0" y="5681635"/>
            <a:ext cx="3086294" cy="1200329"/>
          </a:xfrm>
          <a:prstGeom prst="rect">
            <a:avLst/>
          </a:prstGeom>
          <a:noFill/>
        </p:spPr>
        <p:txBody>
          <a:bodyPr wrap="none" rtlCol="0">
            <a:spAutoFit/>
          </a:bodyPr>
          <a:lstStyle/>
          <a:p>
            <a:r>
              <a:rPr lang="en-US" dirty="0"/>
              <a:t>Storage</a:t>
            </a:r>
          </a:p>
          <a:p>
            <a:r>
              <a:rPr lang="en-US" dirty="0"/>
              <a:t>Sequence (Coupling/Cohesion)</a:t>
            </a:r>
          </a:p>
          <a:p>
            <a:r>
              <a:rPr lang="en-US" dirty="0"/>
              <a:t>Selection (Branching)</a:t>
            </a:r>
          </a:p>
          <a:p>
            <a:r>
              <a:rPr lang="en-US" dirty="0"/>
              <a:t>Iteration (Loops)</a:t>
            </a:r>
          </a:p>
        </p:txBody>
      </p:sp>
      <p:sp>
        <p:nvSpPr>
          <p:cNvPr id="3" name="Rounded Rectangle 2">
            <a:extLst>
              <a:ext uri="{FF2B5EF4-FFF2-40B4-BE49-F238E27FC236}">
                <a16:creationId xmlns:a16="http://schemas.microsoft.com/office/drawing/2014/main" id="{7FDBC690-645D-FE98-B5C0-397E5FCC88F3}"/>
              </a:ext>
            </a:extLst>
          </p:cNvPr>
          <p:cNvSpPr/>
          <p:nvPr/>
        </p:nvSpPr>
        <p:spPr>
          <a:xfrm>
            <a:off x="326571"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 name="Rounded Rectangle 3">
            <a:extLst>
              <a:ext uri="{FF2B5EF4-FFF2-40B4-BE49-F238E27FC236}">
                <a16:creationId xmlns:a16="http://schemas.microsoft.com/office/drawing/2014/main" id="{3067C458-B419-973E-99AA-E8F5F96EF98B}"/>
              </a:ext>
            </a:extLst>
          </p:cNvPr>
          <p:cNvSpPr/>
          <p:nvPr/>
        </p:nvSpPr>
        <p:spPr>
          <a:xfrm>
            <a:off x="9229142"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5" name="Rounded Rectangle 4">
            <a:extLst>
              <a:ext uri="{FF2B5EF4-FFF2-40B4-BE49-F238E27FC236}">
                <a16:creationId xmlns:a16="http://schemas.microsoft.com/office/drawing/2014/main" id="{267913F2-4AE1-E0E3-3128-CCEC978F28BB}"/>
              </a:ext>
            </a:extLst>
          </p:cNvPr>
          <p:cNvSpPr/>
          <p:nvPr/>
        </p:nvSpPr>
        <p:spPr>
          <a:xfrm>
            <a:off x="4900659" y="850772"/>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6" name="Process 5">
            <a:extLst>
              <a:ext uri="{FF2B5EF4-FFF2-40B4-BE49-F238E27FC236}">
                <a16:creationId xmlns:a16="http://schemas.microsoft.com/office/drawing/2014/main" id="{51CFFB22-5AB6-B717-F91A-E15E8EA88B52}"/>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7" name="Rounded Rectangle 6">
            <a:extLst>
              <a:ext uri="{FF2B5EF4-FFF2-40B4-BE49-F238E27FC236}">
                <a16:creationId xmlns:a16="http://schemas.microsoft.com/office/drawing/2014/main" id="{87161830-1E39-BA95-4B9C-81FBD7B52440}"/>
              </a:ext>
            </a:extLst>
          </p:cNvPr>
          <p:cNvSpPr/>
          <p:nvPr/>
        </p:nvSpPr>
        <p:spPr>
          <a:xfrm>
            <a:off x="3150120" y="1583871"/>
            <a:ext cx="138982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sp>
        <p:nvSpPr>
          <p:cNvPr id="8" name="Rounded Rectangle 7">
            <a:extLst>
              <a:ext uri="{FF2B5EF4-FFF2-40B4-BE49-F238E27FC236}">
                <a16:creationId xmlns:a16="http://schemas.microsoft.com/office/drawing/2014/main" id="{7D588192-9173-08B5-425C-2D572DB532A9}"/>
              </a:ext>
            </a:extLst>
          </p:cNvPr>
          <p:cNvSpPr/>
          <p:nvPr/>
        </p:nvSpPr>
        <p:spPr>
          <a:xfrm>
            <a:off x="4706178" y="1583871"/>
            <a:ext cx="138982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Sequence</a:t>
            </a:r>
          </a:p>
          <a:p>
            <a:pPr algn="ctr"/>
            <a:r>
              <a:rPr lang="en-US" dirty="0"/>
              <a:t>(Order)</a:t>
            </a:r>
          </a:p>
        </p:txBody>
      </p:sp>
      <p:sp>
        <p:nvSpPr>
          <p:cNvPr id="9" name="Rounded Rectangle 8">
            <a:extLst>
              <a:ext uri="{FF2B5EF4-FFF2-40B4-BE49-F238E27FC236}">
                <a16:creationId xmlns:a16="http://schemas.microsoft.com/office/drawing/2014/main" id="{DAE12B35-1D12-FE57-8CCF-5C4B7BED341C}"/>
              </a:ext>
            </a:extLst>
          </p:cNvPr>
          <p:cNvSpPr/>
          <p:nvPr/>
        </p:nvSpPr>
        <p:spPr>
          <a:xfrm>
            <a:off x="6201070" y="1583871"/>
            <a:ext cx="138982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Selection</a:t>
            </a:r>
          </a:p>
          <a:p>
            <a:pPr algn="ctr"/>
            <a:r>
              <a:rPr lang="en-US" dirty="0"/>
              <a:t>(Branching)</a:t>
            </a:r>
          </a:p>
        </p:txBody>
      </p:sp>
      <p:sp>
        <p:nvSpPr>
          <p:cNvPr id="10" name="Rounded Rectangle 9">
            <a:extLst>
              <a:ext uri="{FF2B5EF4-FFF2-40B4-BE49-F238E27FC236}">
                <a16:creationId xmlns:a16="http://schemas.microsoft.com/office/drawing/2014/main" id="{528BCAAE-FD80-2611-870C-EDD4D354BD3E}"/>
              </a:ext>
            </a:extLst>
          </p:cNvPr>
          <p:cNvSpPr/>
          <p:nvPr/>
        </p:nvSpPr>
        <p:spPr>
          <a:xfrm>
            <a:off x="7695962" y="1583871"/>
            <a:ext cx="138982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Iteration</a:t>
            </a:r>
          </a:p>
        </p:txBody>
      </p:sp>
      <p:sp>
        <p:nvSpPr>
          <p:cNvPr id="11" name="Rectangle 10">
            <a:extLst>
              <a:ext uri="{FF2B5EF4-FFF2-40B4-BE49-F238E27FC236}">
                <a16:creationId xmlns:a16="http://schemas.microsoft.com/office/drawing/2014/main" id="{5BE90188-65B0-E98B-3807-C6B4C2D58E84}"/>
              </a:ext>
            </a:extLst>
          </p:cNvPr>
          <p:cNvSpPr/>
          <p:nvPr/>
        </p:nvSpPr>
        <p:spPr>
          <a:xfrm>
            <a:off x="446314" y="1926772"/>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User</a:t>
            </a:r>
          </a:p>
          <a:p>
            <a:pPr algn="ctr"/>
            <a:r>
              <a:rPr lang="en-US" dirty="0"/>
              <a:t>(string)</a:t>
            </a:r>
          </a:p>
        </p:txBody>
      </p:sp>
      <p:sp>
        <p:nvSpPr>
          <p:cNvPr id="12" name="Rectangle 11">
            <a:extLst>
              <a:ext uri="{FF2B5EF4-FFF2-40B4-BE49-F238E27FC236}">
                <a16:creationId xmlns:a16="http://schemas.microsoft.com/office/drawing/2014/main" id="{E3E9EB56-84C1-1A12-F541-C222130A4D11}"/>
              </a:ext>
            </a:extLst>
          </p:cNvPr>
          <p:cNvSpPr/>
          <p:nvPr/>
        </p:nvSpPr>
        <p:spPr>
          <a:xfrm>
            <a:off x="446314" y="2481944"/>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=Input(string)</a:t>
            </a:r>
          </a:p>
        </p:txBody>
      </p:sp>
      <p:sp>
        <p:nvSpPr>
          <p:cNvPr id="13" name="Rectangle 12">
            <a:extLst>
              <a:ext uri="{FF2B5EF4-FFF2-40B4-BE49-F238E27FC236}">
                <a16:creationId xmlns:a16="http://schemas.microsoft.com/office/drawing/2014/main" id="{4951577D-11B9-770C-4B4F-B9F96C6D8CB0}"/>
              </a:ext>
            </a:extLst>
          </p:cNvPr>
          <p:cNvSpPr/>
          <p:nvPr/>
        </p:nvSpPr>
        <p:spPr>
          <a:xfrm>
            <a:off x="446315" y="4615544"/>
            <a:ext cx="1143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14" name="Rectangle 13">
            <a:extLst>
              <a:ext uri="{FF2B5EF4-FFF2-40B4-BE49-F238E27FC236}">
                <a16:creationId xmlns:a16="http://schemas.microsoft.com/office/drawing/2014/main" id="{2FFEBDA8-0D0D-3BED-3AD4-6B63D4B22072}"/>
              </a:ext>
            </a:extLst>
          </p:cNvPr>
          <p:cNvSpPr/>
          <p:nvPr/>
        </p:nvSpPr>
        <p:spPr>
          <a:xfrm>
            <a:off x="3102429" y="2330385"/>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sp>
        <p:nvSpPr>
          <p:cNvPr id="15" name="Rectangle 14">
            <a:extLst>
              <a:ext uri="{FF2B5EF4-FFF2-40B4-BE49-F238E27FC236}">
                <a16:creationId xmlns:a16="http://schemas.microsoft.com/office/drawing/2014/main" id="{3E0615BE-A225-FB3C-B64C-F10EE08DA2E6}"/>
              </a:ext>
            </a:extLst>
          </p:cNvPr>
          <p:cNvSpPr/>
          <p:nvPr/>
        </p:nvSpPr>
        <p:spPr>
          <a:xfrm>
            <a:off x="446313" y="5170716"/>
            <a:ext cx="114300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16" name="Rectangle 15">
            <a:extLst>
              <a:ext uri="{FF2B5EF4-FFF2-40B4-BE49-F238E27FC236}">
                <a16:creationId xmlns:a16="http://schemas.microsoft.com/office/drawing/2014/main" id="{C789E97D-2E6D-4218-B956-6AA56600AFFD}"/>
              </a:ext>
            </a:extLst>
          </p:cNvPr>
          <p:cNvSpPr/>
          <p:nvPr/>
        </p:nvSpPr>
        <p:spPr>
          <a:xfrm>
            <a:off x="1616529" y="4615544"/>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a:t>
            </a:r>
          </a:p>
        </p:txBody>
      </p:sp>
      <p:sp>
        <p:nvSpPr>
          <p:cNvPr id="17" name="Rectangle 16">
            <a:extLst>
              <a:ext uri="{FF2B5EF4-FFF2-40B4-BE49-F238E27FC236}">
                <a16:creationId xmlns:a16="http://schemas.microsoft.com/office/drawing/2014/main" id="{CD6222F0-58D8-533D-B3A7-5FE2D734BE45}"/>
              </a:ext>
            </a:extLst>
          </p:cNvPr>
          <p:cNvSpPr/>
          <p:nvPr/>
        </p:nvSpPr>
        <p:spPr>
          <a:xfrm>
            <a:off x="1616529" y="5170716"/>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19" name="Elbow Connector 18">
            <a:extLst>
              <a:ext uri="{FF2B5EF4-FFF2-40B4-BE49-F238E27FC236}">
                <a16:creationId xmlns:a16="http://schemas.microsoft.com/office/drawing/2014/main" id="{22761EA6-09F9-EFDA-D5E8-E4569736F1D6}"/>
              </a:ext>
            </a:extLst>
          </p:cNvPr>
          <p:cNvCxnSpPr>
            <a:stCxn id="12" idx="3"/>
            <a:endCxn id="14" idx="1"/>
          </p:cNvCxnSpPr>
          <p:nvPr/>
        </p:nvCxnSpPr>
        <p:spPr>
          <a:xfrm flipV="1">
            <a:off x="2188029" y="2558985"/>
            <a:ext cx="914400" cy="1515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a:extLst>
              <a:ext uri="{FF2B5EF4-FFF2-40B4-BE49-F238E27FC236}">
                <a16:creationId xmlns:a16="http://schemas.microsoft.com/office/drawing/2014/main" id="{84622E99-FA58-DE5F-99EE-0B6B46BF87DC}"/>
              </a:ext>
            </a:extLst>
          </p:cNvPr>
          <p:cNvCxnSpPr>
            <a:cxnSpLocks/>
            <a:stCxn id="16" idx="3"/>
            <a:endCxn id="14" idx="1"/>
          </p:cNvCxnSpPr>
          <p:nvPr/>
        </p:nvCxnSpPr>
        <p:spPr>
          <a:xfrm flipV="1">
            <a:off x="2405743" y="2558985"/>
            <a:ext cx="696686" cy="22851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a:extLst>
              <a:ext uri="{FF2B5EF4-FFF2-40B4-BE49-F238E27FC236}">
                <a16:creationId xmlns:a16="http://schemas.microsoft.com/office/drawing/2014/main" id="{349B270D-4FF0-7A00-44B5-46DA1FAD00AD}"/>
              </a:ext>
            </a:extLst>
          </p:cNvPr>
          <p:cNvCxnSpPr>
            <a:cxnSpLocks/>
            <a:stCxn id="17" idx="3"/>
            <a:endCxn id="14" idx="1"/>
          </p:cNvCxnSpPr>
          <p:nvPr/>
        </p:nvCxnSpPr>
        <p:spPr>
          <a:xfrm flipV="1">
            <a:off x="2405743" y="2558985"/>
            <a:ext cx="696686" cy="284033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009D9C2B-5CDE-A91A-D213-3F779F000265}"/>
              </a:ext>
            </a:extLst>
          </p:cNvPr>
          <p:cNvSpPr/>
          <p:nvPr/>
        </p:nvSpPr>
        <p:spPr>
          <a:xfrm>
            <a:off x="11308314" y="5246412"/>
            <a:ext cx="836257" cy="220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a:t>
            </a:r>
          </a:p>
        </p:txBody>
      </p:sp>
      <p:sp>
        <p:nvSpPr>
          <p:cNvPr id="28" name="TextBox 27">
            <a:extLst>
              <a:ext uri="{FF2B5EF4-FFF2-40B4-BE49-F238E27FC236}">
                <a16:creationId xmlns:a16="http://schemas.microsoft.com/office/drawing/2014/main" id="{C10A8729-311D-8CFA-49F9-07F7F0869655}"/>
              </a:ext>
            </a:extLst>
          </p:cNvPr>
          <p:cNvSpPr txBox="1"/>
          <p:nvPr/>
        </p:nvSpPr>
        <p:spPr>
          <a:xfrm>
            <a:off x="-96427" y="2634764"/>
            <a:ext cx="1031051" cy="2123658"/>
          </a:xfrm>
          <a:prstGeom prst="rect">
            <a:avLst/>
          </a:prstGeom>
          <a:noFill/>
        </p:spPr>
        <p:txBody>
          <a:bodyPr wrap="none" rtlCol="0">
            <a:spAutoFit/>
          </a:bodyPr>
          <a:lstStyle/>
          <a:p>
            <a:r>
              <a:rPr lang="en-US" sz="6600" dirty="0"/>
              <a:t>⌨️</a:t>
            </a:r>
          </a:p>
          <a:p>
            <a:r>
              <a:rPr lang="en-US" sz="6600" dirty="0"/>
              <a:t>💾</a:t>
            </a:r>
            <a:endParaRPr lang="en-US" dirty="0"/>
          </a:p>
        </p:txBody>
      </p:sp>
      <p:sp>
        <p:nvSpPr>
          <p:cNvPr id="29" name="TextBox 28">
            <a:extLst>
              <a:ext uri="{FF2B5EF4-FFF2-40B4-BE49-F238E27FC236}">
                <a16:creationId xmlns:a16="http://schemas.microsoft.com/office/drawing/2014/main" id="{64C4E1E7-9489-F19B-0741-5BA4576F32BA}"/>
              </a:ext>
            </a:extLst>
          </p:cNvPr>
          <p:cNvSpPr txBox="1"/>
          <p:nvPr/>
        </p:nvSpPr>
        <p:spPr>
          <a:xfrm>
            <a:off x="11166506" y="5917446"/>
            <a:ext cx="1164920" cy="1200329"/>
          </a:xfrm>
          <a:prstGeom prst="rect">
            <a:avLst/>
          </a:prstGeom>
          <a:noFill/>
        </p:spPr>
        <p:txBody>
          <a:bodyPr wrap="square" rtlCol="0">
            <a:spAutoFit/>
          </a:bodyPr>
          <a:lstStyle/>
          <a:p>
            <a:r>
              <a:rPr lang="en-US" sz="7200" dirty="0"/>
              <a:t>📺</a:t>
            </a:r>
          </a:p>
        </p:txBody>
      </p:sp>
      <p:sp>
        <p:nvSpPr>
          <p:cNvPr id="30" name="Process 29">
            <a:extLst>
              <a:ext uri="{FF2B5EF4-FFF2-40B4-BE49-F238E27FC236}">
                <a16:creationId xmlns:a16="http://schemas.microsoft.com/office/drawing/2014/main" id="{1E848374-F1A4-740B-1D74-2BB78D1163B4}"/>
              </a:ext>
            </a:extLst>
          </p:cNvPr>
          <p:cNvSpPr/>
          <p:nvPr/>
        </p:nvSpPr>
        <p:spPr>
          <a:xfrm>
            <a:off x="9758687" y="4685681"/>
            <a:ext cx="1720625"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“{}“.format(var..)</a:t>
            </a:r>
          </a:p>
        </p:txBody>
      </p:sp>
      <p:sp>
        <p:nvSpPr>
          <p:cNvPr id="31" name="Process 30">
            <a:extLst>
              <a:ext uri="{FF2B5EF4-FFF2-40B4-BE49-F238E27FC236}">
                <a16:creationId xmlns:a16="http://schemas.microsoft.com/office/drawing/2014/main" id="{12A03C05-707C-1EAE-99AF-281D4B448D7D}"/>
              </a:ext>
            </a:extLst>
          </p:cNvPr>
          <p:cNvSpPr/>
          <p:nvPr/>
        </p:nvSpPr>
        <p:spPr>
          <a:xfrm>
            <a:off x="10519969" y="3909522"/>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32" name="Process 31">
            <a:extLst>
              <a:ext uri="{FF2B5EF4-FFF2-40B4-BE49-F238E27FC236}">
                <a16:creationId xmlns:a16="http://schemas.microsoft.com/office/drawing/2014/main" id="{9F4892C8-CC77-6024-5E1E-90D4DABAFF58}"/>
              </a:ext>
            </a:extLst>
          </p:cNvPr>
          <p:cNvSpPr/>
          <p:nvPr/>
        </p:nvSpPr>
        <p:spPr>
          <a:xfrm>
            <a:off x="10935223" y="5512907"/>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33" name="Rectangle 32">
            <a:extLst>
              <a:ext uri="{FF2B5EF4-FFF2-40B4-BE49-F238E27FC236}">
                <a16:creationId xmlns:a16="http://schemas.microsoft.com/office/drawing/2014/main" id="{CC608296-0318-863D-317F-E23D531F35DF}"/>
              </a:ext>
            </a:extLst>
          </p:cNvPr>
          <p:cNvSpPr/>
          <p:nvPr/>
        </p:nvSpPr>
        <p:spPr>
          <a:xfrm>
            <a:off x="10169297" y="2555798"/>
            <a:ext cx="1143000"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34" name="Rectangle 33">
            <a:extLst>
              <a:ext uri="{FF2B5EF4-FFF2-40B4-BE49-F238E27FC236}">
                <a16:creationId xmlns:a16="http://schemas.microsoft.com/office/drawing/2014/main" id="{ED84D569-C23A-40E7-C12F-77CBC95F1C1B}"/>
              </a:ext>
            </a:extLst>
          </p:cNvPr>
          <p:cNvSpPr/>
          <p:nvPr/>
        </p:nvSpPr>
        <p:spPr>
          <a:xfrm>
            <a:off x="10196510" y="2853316"/>
            <a:ext cx="1143001"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35" name="Rectangle 34">
            <a:extLst>
              <a:ext uri="{FF2B5EF4-FFF2-40B4-BE49-F238E27FC236}">
                <a16:creationId xmlns:a16="http://schemas.microsoft.com/office/drawing/2014/main" id="{ED59674C-4106-9192-75DA-47AE28EAD2E2}"/>
              </a:ext>
            </a:extLst>
          </p:cNvPr>
          <p:cNvSpPr/>
          <p:nvPr/>
        </p:nvSpPr>
        <p:spPr>
          <a:xfrm>
            <a:off x="11339511" y="2555798"/>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6" name="Rectangle 35">
            <a:extLst>
              <a:ext uri="{FF2B5EF4-FFF2-40B4-BE49-F238E27FC236}">
                <a16:creationId xmlns:a16="http://schemas.microsoft.com/office/drawing/2014/main" id="{B54792B2-F15E-D1A2-3C9A-9C8ABAEDEC5D}"/>
              </a:ext>
            </a:extLst>
          </p:cNvPr>
          <p:cNvSpPr/>
          <p:nvPr/>
        </p:nvSpPr>
        <p:spPr>
          <a:xfrm>
            <a:off x="11366726" y="2853316"/>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7" name="Rounded Rectangle 36">
            <a:extLst>
              <a:ext uri="{FF2B5EF4-FFF2-40B4-BE49-F238E27FC236}">
                <a16:creationId xmlns:a16="http://schemas.microsoft.com/office/drawing/2014/main" id="{48D7FD11-11DD-7ED0-6C71-8E0431225615}"/>
              </a:ext>
            </a:extLst>
          </p:cNvPr>
          <p:cNvSpPr/>
          <p:nvPr/>
        </p:nvSpPr>
        <p:spPr>
          <a:xfrm>
            <a:off x="10134602" y="22334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cxnSp>
        <p:nvCxnSpPr>
          <p:cNvPr id="38" name="Elbow Connector 37">
            <a:extLst>
              <a:ext uri="{FF2B5EF4-FFF2-40B4-BE49-F238E27FC236}">
                <a16:creationId xmlns:a16="http://schemas.microsoft.com/office/drawing/2014/main" id="{A88395AD-9843-C6E8-6AFA-BB70BC29E9FF}"/>
              </a:ext>
            </a:extLst>
          </p:cNvPr>
          <p:cNvCxnSpPr>
            <a:cxnSpLocks/>
            <a:stCxn id="36" idx="2"/>
            <a:endCxn id="27" idx="0"/>
          </p:cNvCxnSpPr>
          <p:nvPr/>
        </p:nvCxnSpPr>
        <p:spPr>
          <a:xfrm rot="5400000">
            <a:off x="10666314" y="4151392"/>
            <a:ext cx="2155149" cy="3489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Elbow Connector 40">
            <a:extLst>
              <a:ext uri="{FF2B5EF4-FFF2-40B4-BE49-F238E27FC236}">
                <a16:creationId xmlns:a16="http://schemas.microsoft.com/office/drawing/2014/main" id="{C1EE4974-8824-D4C9-7737-2F21DDBCFB8A}"/>
              </a:ext>
            </a:extLst>
          </p:cNvPr>
          <p:cNvCxnSpPr>
            <a:cxnSpLocks/>
            <a:stCxn id="31" idx="3"/>
            <a:endCxn id="27" idx="0"/>
          </p:cNvCxnSpPr>
          <p:nvPr/>
        </p:nvCxnSpPr>
        <p:spPr>
          <a:xfrm>
            <a:off x="11379940" y="4078251"/>
            <a:ext cx="346503" cy="116816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45">
            <a:extLst>
              <a:ext uri="{FF2B5EF4-FFF2-40B4-BE49-F238E27FC236}">
                <a16:creationId xmlns:a16="http://schemas.microsoft.com/office/drawing/2014/main" id="{91AA9119-7A7B-954C-4C09-B3DFB6A58866}"/>
              </a:ext>
            </a:extLst>
          </p:cNvPr>
          <p:cNvCxnSpPr>
            <a:cxnSpLocks/>
            <a:stCxn id="30" idx="3"/>
            <a:endCxn id="27" idx="0"/>
          </p:cNvCxnSpPr>
          <p:nvPr/>
        </p:nvCxnSpPr>
        <p:spPr>
          <a:xfrm>
            <a:off x="11479312" y="4854410"/>
            <a:ext cx="247131" cy="39200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76C14A04-41E7-8EE9-F922-E1D6349327DD}"/>
              </a:ext>
            </a:extLst>
          </p:cNvPr>
          <p:cNvSpPr/>
          <p:nvPr/>
        </p:nvSpPr>
        <p:spPr>
          <a:xfrm>
            <a:off x="6222150" y="2315649"/>
            <a:ext cx="2884713" cy="29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conditions</a:t>
            </a:r>
          </a:p>
        </p:txBody>
      </p:sp>
      <p:sp>
        <p:nvSpPr>
          <p:cNvPr id="50" name="Rectangle 49">
            <a:extLst>
              <a:ext uri="{FF2B5EF4-FFF2-40B4-BE49-F238E27FC236}">
                <a16:creationId xmlns:a16="http://schemas.microsoft.com/office/drawing/2014/main" id="{A0B621E9-A03D-8B70-45EF-A139DD445EF2}"/>
              </a:ext>
            </a:extLst>
          </p:cNvPr>
          <p:cNvSpPr/>
          <p:nvPr/>
        </p:nvSpPr>
        <p:spPr>
          <a:xfrm>
            <a:off x="6201070" y="3086527"/>
            <a:ext cx="138982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choice</a:t>
            </a:r>
          </a:p>
          <a:p>
            <a:pPr algn="ctr"/>
            <a:r>
              <a:rPr lang="en-US" dirty="0"/>
              <a:t>if </a:t>
            </a:r>
            <a:r>
              <a:rPr lang="en-US" dirty="0" err="1"/>
              <a:t>boolean</a:t>
            </a:r>
            <a:r>
              <a:rPr lang="en-US" dirty="0"/>
              <a:t>:</a:t>
            </a:r>
          </a:p>
        </p:txBody>
      </p:sp>
      <p:sp>
        <p:nvSpPr>
          <p:cNvPr id="51" name="Rectangle 50">
            <a:extLst>
              <a:ext uri="{FF2B5EF4-FFF2-40B4-BE49-F238E27FC236}">
                <a16:creationId xmlns:a16="http://schemas.microsoft.com/office/drawing/2014/main" id="{BD06BB44-91D2-46A8-7A26-6848D05B5CBE}"/>
              </a:ext>
            </a:extLst>
          </p:cNvPr>
          <p:cNvSpPr/>
          <p:nvPr/>
        </p:nvSpPr>
        <p:spPr>
          <a:xfrm>
            <a:off x="6222149" y="2597444"/>
            <a:ext cx="2884713" cy="25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&lt;, &lt;=, &gt;, &gt;=, !=, in</a:t>
            </a:r>
          </a:p>
        </p:txBody>
      </p:sp>
      <p:sp>
        <p:nvSpPr>
          <p:cNvPr id="52" name="Rectangle 51">
            <a:extLst>
              <a:ext uri="{FF2B5EF4-FFF2-40B4-BE49-F238E27FC236}">
                <a16:creationId xmlns:a16="http://schemas.microsoft.com/office/drawing/2014/main" id="{8F97386C-D22C-407B-D215-F01D7D592502}"/>
              </a:ext>
            </a:extLst>
          </p:cNvPr>
          <p:cNvSpPr/>
          <p:nvPr/>
        </p:nvSpPr>
        <p:spPr>
          <a:xfrm>
            <a:off x="6211912" y="3667997"/>
            <a:ext cx="1389822" cy="77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choices</a:t>
            </a:r>
          </a:p>
          <a:p>
            <a:pPr algn="ctr"/>
            <a:r>
              <a:rPr lang="en-US" dirty="0"/>
              <a:t>if </a:t>
            </a:r>
            <a:r>
              <a:rPr lang="en-US" dirty="0" err="1"/>
              <a:t>boolean</a:t>
            </a:r>
            <a:r>
              <a:rPr lang="en-US" dirty="0"/>
              <a:t>:</a:t>
            </a:r>
          </a:p>
          <a:p>
            <a:pPr algn="ctr"/>
            <a:r>
              <a:rPr lang="en-US" dirty="0"/>
              <a:t>else: </a:t>
            </a:r>
          </a:p>
        </p:txBody>
      </p:sp>
      <p:sp>
        <p:nvSpPr>
          <p:cNvPr id="53" name="Rectangle 52">
            <a:extLst>
              <a:ext uri="{FF2B5EF4-FFF2-40B4-BE49-F238E27FC236}">
                <a16:creationId xmlns:a16="http://schemas.microsoft.com/office/drawing/2014/main" id="{421AAC28-FB6C-3484-31BE-C3617CD1D2DB}"/>
              </a:ext>
            </a:extLst>
          </p:cNvPr>
          <p:cNvSpPr/>
          <p:nvPr/>
        </p:nvSpPr>
        <p:spPr>
          <a:xfrm>
            <a:off x="6222431" y="4505717"/>
            <a:ext cx="1494892" cy="1246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choices</a:t>
            </a:r>
          </a:p>
          <a:p>
            <a:pPr algn="ctr"/>
            <a:r>
              <a:rPr lang="en-US" dirty="0"/>
              <a:t>if </a:t>
            </a:r>
            <a:r>
              <a:rPr lang="en-US" dirty="0" err="1"/>
              <a:t>boolean</a:t>
            </a:r>
            <a:r>
              <a:rPr lang="en-US" dirty="0"/>
              <a:t>:</a:t>
            </a:r>
          </a:p>
          <a:p>
            <a:pPr algn="ctr"/>
            <a:r>
              <a:rPr lang="en-US" dirty="0" err="1"/>
              <a:t>elif</a:t>
            </a:r>
            <a:r>
              <a:rPr lang="en-US" dirty="0"/>
              <a:t>: Boolean:</a:t>
            </a:r>
          </a:p>
          <a:p>
            <a:pPr algn="ctr"/>
            <a:r>
              <a:rPr lang="en-US" dirty="0"/>
              <a:t>else: </a:t>
            </a:r>
          </a:p>
        </p:txBody>
      </p:sp>
      <p:sp>
        <p:nvSpPr>
          <p:cNvPr id="54" name="Rectangle 53">
            <a:extLst>
              <a:ext uri="{FF2B5EF4-FFF2-40B4-BE49-F238E27FC236}">
                <a16:creationId xmlns:a16="http://schemas.microsoft.com/office/drawing/2014/main" id="{8F6F2ECE-97A1-72BC-CF5D-97CE2047E617}"/>
              </a:ext>
            </a:extLst>
          </p:cNvPr>
          <p:cNvSpPr/>
          <p:nvPr/>
        </p:nvSpPr>
        <p:spPr>
          <a:xfrm>
            <a:off x="3102428" y="2939141"/>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Int/float operators</a:t>
            </a:r>
          </a:p>
        </p:txBody>
      </p:sp>
      <p:sp>
        <p:nvSpPr>
          <p:cNvPr id="55" name="Rectangle 54">
            <a:extLst>
              <a:ext uri="{FF2B5EF4-FFF2-40B4-BE49-F238E27FC236}">
                <a16:creationId xmlns:a16="http://schemas.microsoft.com/office/drawing/2014/main" id="{734C0FD8-711C-4DB9-E2D7-9E7DDB711190}"/>
              </a:ext>
            </a:extLst>
          </p:cNvPr>
          <p:cNvSpPr/>
          <p:nvPr/>
        </p:nvSpPr>
        <p:spPr>
          <a:xfrm>
            <a:off x="3102428" y="3404635"/>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6" name="Rectangle 55">
            <a:extLst>
              <a:ext uri="{FF2B5EF4-FFF2-40B4-BE49-F238E27FC236}">
                <a16:creationId xmlns:a16="http://schemas.microsoft.com/office/drawing/2014/main" id="{12775CD8-7B0D-FF00-4B21-4AA3FD558FB2}"/>
              </a:ext>
            </a:extLst>
          </p:cNvPr>
          <p:cNvSpPr/>
          <p:nvPr/>
        </p:nvSpPr>
        <p:spPr>
          <a:xfrm>
            <a:off x="3102427" y="3822167"/>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operators</a:t>
            </a:r>
          </a:p>
        </p:txBody>
      </p:sp>
      <p:sp>
        <p:nvSpPr>
          <p:cNvPr id="57" name="Rectangle 56">
            <a:extLst>
              <a:ext uri="{FF2B5EF4-FFF2-40B4-BE49-F238E27FC236}">
                <a16:creationId xmlns:a16="http://schemas.microsoft.com/office/drawing/2014/main" id="{0A4592F2-F2AC-B1BD-1EAB-899B7D1EA634}"/>
              </a:ext>
            </a:extLst>
          </p:cNvPr>
          <p:cNvSpPr/>
          <p:nvPr/>
        </p:nvSpPr>
        <p:spPr>
          <a:xfrm>
            <a:off x="3102427" y="4301574"/>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.functions()</a:t>
            </a:r>
          </a:p>
        </p:txBody>
      </p:sp>
      <p:sp>
        <p:nvSpPr>
          <p:cNvPr id="58" name="Rectangle 57">
            <a:extLst>
              <a:ext uri="{FF2B5EF4-FFF2-40B4-BE49-F238E27FC236}">
                <a16:creationId xmlns:a16="http://schemas.microsoft.com/office/drawing/2014/main" id="{35686689-6488-1504-9BFB-8F98AA42BAB5}"/>
              </a:ext>
            </a:extLst>
          </p:cNvPr>
          <p:cNvSpPr/>
          <p:nvPr/>
        </p:nvSpPr>
        <p:spPr>
          <a:xfrm>
            <a:off x="7755807" y="3086526"/>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a:t>
            </a:r>
            <a:r>
              <a:rPr lang="en-US" dirty="0" err="1"/>
              <a:t>boolean</a:t>
            </a:r>
            <a:r>
              <a:rPr lang="en-US" dirty="0"/>
              <a:t>: </a:t>
            </a:r>
          </a:p>
        </p:txBody>
      </p:sp>
      <p:sp>
        <p:nvSpPr>
          <p:cNvPr id="59" name="Rectangle 58">
            <a:extLst>
              <a:ext uri="{FF2B5EF4-FFF2-40B4-BE49-F238E27FC236}">
                <a16:creationId xmlns:a16="http://schemas.microsoft.com/office/drawing/2014/main" id="{899D037B-C22D-FA82-7F9B-D59E1C7E8B17}"/>
              </a:ext>
            </a:extLst>
          </p:cNvPr>
          <p:cNvSpPr/>
          <p:nvPr/>
        </p:nvSpPr>
        <p:spPr>
          <a:xfrm>
            <a:off x="7755807" y="3642734"/>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t>
            </a:r>
            <a:r>
              <a:rPr lang="en-US" dirty="0" err="1"/>
              <a:t>boolean</a:t>
            </a:r>
            <a:r>
              <a:rPr lang="en-US" dirty="0"/>
              <a:t>: </a:t>
            </a:r>
          </a:p>
        </p:txBody>
      </p:sp>
      <p:sp>
        <p:nvSpPr>
          <p:cNvPr id="60" name="Rectangle 59">
            <a:extLst>
              <a:ext uri="{FF2B5EF4-FFF2-40B4-BE49-F238E27FC236}">
                <a16:creationId xmlns:a16="http://schemas.microsoft.com/office/drawing/2014/main" id="{266F5F00-9521-4D58-B55C-B2577C7523E9}"/>
              </a:ext>
            </a:extLst>
          </p:cNvPr>
          <p:cNvSpPr/>
          <p:nvPr/>
        </p:nvSpPr>
        <p:spPr>
          <a:xfrm>
            <a:off x="7755807" y="4141192"/>
            <a:ext cx="1652549" cy="27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var in list: </a:t>
            </a:r>
          </a:p>
        </p:txBody>
      </p:sp>
      <p:sp>
        <p:nvSpPr>
          <p:cNvPr id="61" name="Rectangle 60">
            <a:extLst>
              <a:ext uri="{FF2B5EF4-FFF2-40B4-BE49-F238E27FC236}">
                <a16:creationId xmlns:a16="http://schemas.microsoft.com/office/drawing/2014/main" id="{212FB6A9-5C24-597B-AD46-30A9C8D227D7}"/>
              </a:ext>
            </a:extLst>
          </p:cNvPr>
          <p:cNvSpPr/>
          <p:nvPr/>
        </p:nvSpPr>
        <p:spPr>
          <a:xfrm>
            <a:off x="3086485" y="4779673"/>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 operators</a:t>
            </a:r>
          </a:p>
        </p:txBody>
      </p:sp>
      <p:sp>
        <p:nvSpPr>
          <p:cNvPr id="62" name="Rectangle 61">
            <a:extLst>
              <a:ext uri="{FF2B5EF4-FFF2-40B4-BE49-F238E27FC236}">
                <a16:creationId xmlns:a16="http://schemas.microsoft.com/office/drawing/2014/main" id="{18E683E5-0591-08CD-6CB4-E1AE0F802385}"/>
              </a:ext>
            </a:extLst>
          </p:cNvPr>
          <p:cNvSpPr/>
          <p:nvPr/>
        </p:nvSpPr>
        <p:spPr>
          <a:xfrm>
            <a:off x="3095691" y="5246412"/>
            <a:ext cx="1498680" cy="603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i</a:t>
            </a:r>
            <a:r>
              <a:rPr lang="en-US" dirty="0"/>
              <a:t>], in, </a:t>
            </a:r>
            <a:r>
              <a:rPr lang="en-US" dirty="0" err="1"/>
              <a:t>len</a:t>
            </a:r>
            <a:r>
              <a:rPr lang="en-US" dirty="0"/>
              <a:t>(), range</a:t>
            </a:r>
          </a:p>
        </p:txBody>
      </p:sp>
      <p:sp>
        <p:nvSpPr>
          <p:cNvPr id="63" name="Rectangle 62">
            <a:extLst>
              <a:ext uri="{FF2B5EF4-FFF2-40B4-BE49-F238E27FC236}">
                <a16:creationId xmlns:a16="http://schemas.microsoft.com/office/drawing/2014/main" id="{50708DED-55B5-8206-6637-D7770D49FD52}"/>
              </a:ext>
            </a:extLst>
          </p:cNvPr>
          <p:cNvSpPr/>
          <p:nvPr/>
        </p:nvSpPr>
        <p:spPr>
          <a:xfrm>
            <a:off x="4662289" y="2319501"/>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a:p>
            <a:pPr algn="ctr"/>
            <a:r>
              <a:rPr lang="en-US" dirty="0"/>
              <a:t>Process</a:t>
            </a:r>
          </a:p>
          <a:p>
            <a:pPr algn="ctr"/>
            <a:r>
              <a:rPr lang="en-US" dirty="0"/>
              <a:t>Output</a:t>
            </a:r>
          </a:p>
        </p:txBody>
      </p:sp>
      <p:sp>
        <p:nvSpPr>
          <p:cNvPr id="64" name="Rectangle 63">
            <a:extLst>
              <a:ext uri="{FF2B5EF4-FFF2-40B4-BE49-F238E27FC236}">
                <a16:creationId xmlns:a16="http://schemas.microsoft.com/office/drawing/2014/main" id="{D9F2A90B-DB0C-ECAB-914F-06ECD41EC390}"/>
              </a:ext>
            </a:extLst>
          </p:cNvPr>
          <p:cNvSpPr/>
          <p:nvPr/>
        </p:nvSpPr>
        <p:spPr>
          <a:xfrm>
            <a:off x="9213448" y="1547067"/>
            <a:ext cx="148998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cxnSp>
        <p:nvCxnSpPr>
          <p:cNvPr id="65" name="Elbow Connector 64">
            <a:extLst>
              <a:ext uri="{FF2B5EF4-FFF2-40B4-BE49-F238E27FC236}">
                <a16:creationId xmlns:a16="http://schemas.microsoft.com/office/drawing/2014/main" id="{EA207415-4475-1336-4C08-B74E43B3CE76}"/>
              </a:ext>
            </a:extLst>
          </p:cNvPr>
          <p:cNvCxnSpPr>
            <a:cxnSpLocks/>
            <a:stCxn id="64" idx="2"/>
            <a:endCxn id="37" idx="1"/>
          </p:cNvCxnSpPr>
          <p:nvPr/>
        </p:nvCxnSpPr>
        <p:spPr>
          <a:xfrm rot="16200000" flipH="1">
            <a:off x="9857095" y="2105610"/>
            <a:ext cx="378851" cy="17616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Elbow Connector 67">
            <a:extLst>
              <a:ext uri="{FF2B5EF4-FFF2-40B4-BE49-F238E27FC236}">
                <a16:creationId xmlns:a16="http://schemas.microsoft.com/office/drawing/2014/main" id="{D83D2F27-C8D4-2650-F409-C7B57A32515A}"/>
              </a:ext>
            </a:extLst>
          </p:cNvPr>
          <p:cNvCxnSpPr>
            <a:cxnSpLocks/>
            <a:stCxn id="64" idx="2"/>
            <a:endCxn id="31" idx="1"/>
          </p:cNvCxnSpPr>
          <p:nvPr/>
        </p:nvCxnSpPr>
        <p:spPr>
          <a:xfrm rot="16200000" flipH="1">
            <a:off x="9202212" y="2760494"/>
            <a:ext cx="2073984" cy="5615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Elbow Connector 70">
            <a:extLst>
              <a:ext uri="{FF2B5EF4-FFF2-40B4-BE49-F238E27FC236}">
                <a16:creationId xmlns:a16="http://schemas.microsoft.com/office/drawing/2014/main" id="{3CB701C2-BB65-C7AE-80A5-8ECED0ADEFCD}"/>
              </a:ext>
            </a:extLst>
          </p:cNvPr>
          <p:cNvCxnSpPr>
            <a:cxnSpLocks/>
            <a:stCxn id="64" idx="2"/>
            <a:endCxn id="30" idx="1"/>
          </p:cNvCxnSpPr>
          <p:nvPr/>
        </p:nvCxnSpPr>
        <p:spPr>
          <a:xfrm rot="5400000">
            <a:off x="8433492" y="3329462"/>
            <a:ext cx="2850143" cy="199752"/>
          </a:xfrm>
          <a:prstGeom prst="bentConnector4">
            <a:avLst>
              <a:gd name="adj1" fmla="val 47040"/>
              <a:gd name="adj2" fmla="val 214442"/>
            </a:avLst>
          </a:prstGeom>
          <a:ln>
            <a:tailEnd type="triangle"/>
          </a:ln>
        </p:spPr>
        <p:style>
          <a:lnRef idx="3">
            <a:schemeClr val="accent1"/>
          </a:lnRef>
          <a:fillRef idx="0">
            <a:schemeClr val="accent1"/>
          </a:fillRef>
          <a:effectRef idx="2">
            <a:schemeClr val="accent1"/>
          </a:effectRef>
          <a:fontRef idx="minor">
            <a:schemeClr val="tx1"/>
          </a:fontRef>
        </p:style>
      </p:cxnSp>
      <p:sp>
        <p:nvSpPr>
          <p:cNvPr id="112" name="Rectangle 111">
            <a:extLst>
              <a:ext uri="{FF2B5EF4-FFF2-40B4-BE49-F238E27FC236}">
                <a16:creationId xmlns:a16="http://schemas.microsoft.com/office/drawing/2014/main" id="{6CC60AE0-07D9-F952-70B9-F880EA4FD828}"/>
              </a:ext>
            </a:extLst>
          </p:cNvPr>
          <p:cNvSpPr/>
          <p:nvPr/>
        </p:nvSpPr>
        <p:spPr>
          <a:xfrm>
            <a:off x="4659402" y="3131095"/>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Check condition</a:t>
            </a:r>
          </a:p>
        </p:txBody>
      </p:sp>
      <p:sp>
        <p:nvSpPr>
          <p:cNvPr id="113" name="Rectangle 112">
            <a:extLst>
              <a:ext uri="{FF2B5EF4-FFF2-40B4-BE49-F238E27FC236}">
                <a16:creationId xmlns:a16="http://schemas.microsoft.com/office/drawing/2014/main" id="{48B83626-C25A-9F49-A04F-B8E3A425A421}"/>
              </a:ext>
            </a:extLst>
          </p:cNvPr>
          <p:cNvSpPr/>
          <p:nvPr/>
        </p:nvSpPr>
        <p:spPr>
          <a:xfrm>
            <a:off x="4659402" y="3924952"/>
            <a:ext cx="1498679" cy="109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while </a:t>
            </a:r>
            <a:r>
              <a:rPr lang="en-US" dirty="0" err="1"/>
              <a:t>exitvar</a:t>
            </a:r>
            <a:r>
              <a:rPr lang="en-US" dirty="0"/>
              <a:t> == True</a:t>
            </a:r>
          </a:p>
          <a:p>
            <a:pPr algn="ctr"/>
            <a:r>
              <a:rPr lang="en-US" dirty="0"/>
              <a:t>Update exit</a:t>
            </a:r>
          </a:p>
        </p:txBody>
      </p:sp>
      <p:sp>
        <p:nvSpPr>
          <p:cNvPr id="114" name="Rectangle 113">
            <a:extLst>
              <a:ext uri="{FF2B5EF4-FFF2-40B4-BE49-F238E27FC236}">
                <a16:creationId xmlns:a16="http://schemas.microsoft.com/office/drawing/2014/main" id="{0C909491-4489-36B3-8CE7-1F07C17FF5A2}"/>
              </a:ext>
            </a:extLst>
          </p:cNvPr>
          <p:cNvSpPr/>
          <p:nvPr/>
        </p:nvSpPr>
        <p:spPr>
          <a:xfrm>
            <a:off x="4650991" y="5060854"/>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a:t>
            </a:r>
          </a:p>
          <a:p>
            <a:pPr algn="ctr"/>
            <a:r>
              <a:rPr lang="en-US" dirty="0"/>
              <a:t>For</a:t>
            </a:r>
          </a:p>
          <a:p>
            <a:pPr algn="ctr"/>
            <a:r>
              <a:rPr lang="en-US" dirty="0"/>
              <a:t>print</a:t>
            </a:r>
          </a:p>
        </p:txBody>
      </p:sp>
      <p:sp>
        <p:nvSpPr>
          <p:cNvPr id="115" name="Rectangle 114">
            <a:extLst>
              <a:ext uri="{FF2B5EF4-FFF2-40B4-BE49-F238E27FC236}">
                <a16:creationId xmlns:a16="http://schemas.microsoft.com/office/drawing/2014/main" id="{F2FE8884-ACB7-0A62-FDB1-07E98CBE0E01}"/>
              </a:ext>
            </a:extLst>
          </p:cNvPr>
          <p:cNvSpPr/>
          <p:nvPr/>
        </p:nvSpPr>
        <p:spPr>
          <a:xfrm>
            <a:off x="4670726" y="5903728"/>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 functions()</a:t>
            </a:r>
          </a:p>
        </p:txBody>
      </p:sp>
      <p:cxnSp>
        <p:nvCxnSpPr>
          <p:cNvPr id="18" name="Elbow Connector 17">
            <a:extLst>
              <a:ext uri="{FF2B5EF4-FFF2-40B4-BE49-F238E27FC236}">
                <a16:creationId xmlns:a16="http://schemas.microsoft.com/office/drawing/2014/main" id="{BAC51DF0-C172-4CB8-AD5C-260F30CC08DD}"/>
              </a:ext>
            </a:extLst>
          </p:cNvPr>
          <p:cNvCxnSpPr>
            <a:cxnSpLocks/>
            <a:stCxn id="6" idx="1"/>
            <a:endCxn id="3" idx="0"/>
          </p:cNvCxnSpPr>
          <p:nvPr/>
        </p:nvCxnSpPr>
        <p:spPr>
          <a:xfrm rot="10800000" flipV="1">
            <a:off x="1366158" y="392506"/>
            <a:ext cx="3652157"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a:extLst>
              <a:ext uri="{FF2B5EF4-FFF2-40B4-BE49-F238E27FC236}">
                <a16:creationId xmlns:a16="http://schemas.microsoft.com/office/drawing/2014/main" id="{71BAFF2A-83B7-E3C2-EEAD-CC1DD85CA5CC}"/>
              </a:ext>
            </a:extLst>
          </p:cNvPr>
          <p:cNvCxnSpPr>
            <a:cxnSpLocks/>
            <a:stCxn id="6" idx="2"/>
            <a:endCxn id="5" idx="0"/>
          </p:cNvCxnSpPr>
          <p:nvPr/>
        </p:nvCxnSpPr>
        <p:spPr>
          <a:xfrm rot="16200000" flipH="1">
            <a:off x="5798302" y="708829"/>
            <a:ext cx="167498" cy="1163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Elbow Connector 38">
            <a:extLst>
              <a:ext uri="{FF2B5EF4-FFF2-40B4-BE49-F238E27FC236}">
                <a16:creationId xmlns:a16="http://schemas.microsoft.com/office/drawing/2014/main" id="{A285022E-C637-78E4-9BA9-634DDCF691D5}"/>
              </a:ext>
            </a:extLst>
          </p:cNvPr>
          <p:cNvCxnSpPr>
            <a:cxnSpLocks/>
            <a:stCxn id="6" idx="3"/>
            <a:endCxn id="4" idx="0"/>
          </p:cNvCxnSpPr>
          <p:nvPr/>
        </p:nvCxnSpPr>
        <p:spPr>
          <a:xfrm>
            <a:off x="6629400" y="392507"/>
            <a:ext cx="3639328"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913ADBE7-E007-D8DC-70C9-A5519EDCDC56}"/>
              </a:ext>
            </a:extLst>
          </p:cNvPr>
          <p:cNvSpPr/>
          <p:nvPr/>
        </p:nvSpPr>
        <p:spPr>
          <a:xfrm>
            <a:off x="446314" y="3298161"/>
            <a:ext cx="1741715" cy="780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 open(filename)     as </a:t>
            </a:r>
            <a:r>
              <a:rPr lang="en-US" dirty="0" err="1"/>
              <a:t>file_variable</a:t>
            </a:r>
            <a:r>
              <a:rPr lang="en-US" dirty="0"/>
              <a:t>:</a:t>
            </a:r>
          </a:p>
        </p:txBody>
      </p:sp>
    </p:spTree>
    <p:extLst>
      <p:ext uri="{BB962C8B-B14F-4D97-AF65-F5344CB8AC3E}">
        <p14:creationId xmlns:p14="http://schemas.microsoft.com/office/powerpoint/2010/main" val="195692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1BB7-F69B-FD37-344A-EFD07DE97D6C}"/>
              </a:ext>
            </a:extLst>
          </p:cNvPr>
          <p:cNvSpPr>
            <a:spLocks noGrp="1"/>
          </p:cNvSpPr>
          <p:nvPr>
            <p:ph type="title"/>
          </p:nvPr>
        </p:nvSpPr>
        <p:spPr/>
        <p:txBody>
          <a:bodyPr/>
          <a:lstStyle/>
          <a:p>
            <a:r>
              <a:rPr lang="en-US" dirty="0"/>
              <a:t>Writing Functions</a:t>
            </a:r>
          </a:p>
        </p:txBody>
      </p:sp>
      <p:pic>
        <p:nvPicPr>
          <p:cNvPr id="5" name="Picture 4">
            <a:extLst>
              <a:ext uri="{FF2B5EF4-FFF2-40B4-BE49-F238E27FC236}">
                <a16:creationId xmlns:a16="http://schemas.microsoft.com/office/drawing/2014/main" id="{982E94CE-8C46-CDB4-5FA5-60C2F4F6045F}"/>
              </a:ext>
            </a:extLst>
          </p:cNvPr>
          <p:cNvPicPr>
            <a:picLocks noChangeAspect="1"/>
          </p:cNvPicPr>
          <p:nvPr/>
        </p:nvPicPr>
        <p:blipFill>
          <a:blip r:embed="rId2"/>
          <a:stretch>
            <a:fillRect/>
          </a:stretch>
        </p:blipFill>
        <p:spPr>
          <a:xfrm>
            <a:off x="3431692" y="4480124"/>
            <a:ext cx="5486400" cy="1879600"/>
          </a:xfrm>
          <a:prstGeom prst="rect">
            <a:avLst/>
          </a:prstGeom>
        </p:spPr>
      </p:pic>
      <p:sp>
        <p:nvSpPr>
          <p:cNvPr id="9" name="TextBox 8">
            <a:extLst>
              <a:ext uri="{FF2B5EF4-FFF2-40B4-BE49-F238E27FC236}">
                <a16:creationId xmlns:a16="http://schemas.microsoft.com/office/drawing/2014/main" id="{013152F1-39A4-4917-9D5B-2F24588B18C8}"/>
              </a:ext>
            </a:extLst>
          </p:cNvPr>
          <p:cNvSpPr txBox="1"/>
          <p:nvPr/>
        </p:nvSpPr>
        <p:spPr>
          <a:xfrm>
            <a:off x="5195496" y="3628263"/>
            <a:ext cx="2016162" cy="369332"/>
          </a:xfrm>
          <a:prstGeom prst="rect">
            <a:avLst/>
          </a:prstGeom>
          <a:noFill/>
        </p:spPr>
        <p:txBody>
          <a:bodyPr wrap="square">
            <a:spAutoFit/>
          </a:bodyPr>
          <a:lstStyle/>
          <a:p>
            <a:r>
              <a:rPr lang="en-US" i="1" dirty="0"/>
              <a:t>header</a:t>
            </a:r>
            <a:r>
              <a:rPr lang="en-US" dirty="0"/>
              <a:t> or </a:t>
            </a:r>
            <a:r>
              <a:rPr lang="en-US" i="1" dirty="0"/>
              <a:t>signature</a:t>
            </a:r>
            <a:endParaRPr lang="en-US" dirty="0"/>
          </a:p>
        </p:txBody>
      </p:sp>
      <p:sp>
        <p:nvSpPr>
          <p:cNvPr id="10" name="Right Brace 9">
            <a:extLst>
              <a:ext uri="{FF2B5EF4-FFF2-40B4-BE49-F238E27FC236}">
                <a16:creationId xmlns:a16="http://schemas.microsoft.com/office/drawing/2014/main" id="{45DC2675-6722-F768-5A39-ACB2A0AB2F4B}"/>
              </a:ext>
            </a:extLst>
          </p:cNvPr>
          <p:cNvSpPr/>
          <p:nvPr/>
        </p:nvSpPr>
        <p:spPr>
          <a:xfrm rot="16200000">
            <a:off x="5857812" y="1808144"/>
            <a:ext cx="634161" cy="501306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E15AF4C-971F-1555-232E-20DF19023EA2}"/>
              </a:ext>
            </a:extLst>
          </p:cNvPr>
          <p:cNvSpPr txBox="1"/>
          <p:nvPr/>
        </p:nvSpPr>
        <p:spPr>
          <a:xfrm>
            <a:off x="1379670" y="2761719"/>
            <a:ext cx="2600660" cy="646331"/>
          </a:xfrm>
          <a:prstGeom prst="rect">
            <a:avLst/>
          </a:prstGeom>
          <a:noFill/>
        </p:spPr>
        <p:txBody>
          <a:bodyPr wrap="square">
            <a:spAutoFit/>
          </a:bodyPr>
          <a:lstStyle/>
          <a:p>
            <a:r>
              <a:rPr lang="en-US" dirty="0"/>
              <a:t>keyword def (which is an abbreviation for "define")</a:t>
            </a:r>
          </a:p>
        </p:txBody>
      </p:sp>
      <p:cxnSp>
        <p:nvCxnSpPr>
          <p:cNvPr id="14" name="Straight Arrow Connector 13">
            <a:extLst>
              <a:ext uri="{FF2B5EF4-FFF2-40B4-BE49-F238E27FC236}">
                <a16:creationId xmlns:a16="http://schemas.microsoft.com/office/drawing/2014/main" id="{FD05994D-1793-72FE-A517-A1CBF8E65FEA}"/>
              </a:ext>
            </a:extLst>
          </p:cNvPr>
          <p:cNvCxnSpPr>
            <a:stCxn id="12" idx="2"/>
          </p:cNvCxnSpPr>
          <p:nvPr/>
        </p:nvCxnSpPr>
        <p:spPr>
          <a:xfrm>
            <a:off x="2680000" y="3408050"/>
            <a:ext cx="1106692" cy="12237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92677EAB-DFB2-FF6C-A316-940503A9567F}"/>
              </a:ext>
            </a:extLst>
          </p:cNvPr>
          <p:cNvSpPr txBox="1"/>
          <p:nvPr/>
        </p:nvSpPr>
        <p:spPr>
          <a:xfrm>
            <a:off x="4188313" y="2054442"/>
            <a:ext cx="2016162" cy="1200329"/>
          </a:xfrm>
          <a:prstGeom prst="rect">
            <a:avLst/>
          </a:prstGeom>
          <a:noFill/>
        </p:spPr>
        <p:txBody>
          <a:bodyPr wrap="square">
            <a:spAutoFit/>
          </a:bodyPr>
          <a:lstStyle/>
          <a:p>
            <a:r>
              <a:rPr lang="en-US" dirty="0"/>
              <a:t>the function name</a:t>
            </a:r>
          </a:p>
          <a:p>
            <a:r>
              <a:rPr lang="en-US" dirty="0"/>
              <a:t>Start with letter/_, can have a-Z0-9</a:t>
            </a:r>
          </a:p>
          <a:p>
            <a:r>
              <a:rPr lang="en-US" dirty="0"/>
              <a:t>meaningful</a:t>
            </a:r>
          </a:p>
        </p:txBody>
      </p:sp>
      <p:cxnSp>
        <p:nvCxnSpPr>
          <p:cNvPr id="17" name="Straight Arrow Connector 16">
            <a:extLst>
              <a:ext uri="{FF2B5EF4-FFF2-40B4-BE49-F238E27FC236}">
                <a16:creationId xmlns:a16="http://schemas.microsoft.com/office/drawing/2014/main" id="{776BF7F4-F879-D451-1216-61953D8AC47E}"/>
              </a:ext>
            </a:extLst>
          </p:cNvPr>
          <p:cNvCxnSpPr>
            <a:cxnSpLocks/>
            <a:stCxn id="16" idx="2"/>
          </p:cNvCxnSpPr>
          <p:nvPr/>
        </p:nvCxnSpPr>
        <p:spPr>
          <a:xfrm flipH="1">
            <a:off x="4612791" y="3254771"/>
            <a:ext cx="583603" cy="13769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8F7B5AD5-CB75-D25C-60DF-083E69E0EB5E}"/>
              </a:ext>
            </a:extLst>
          </p:cNvPr>
          <p:cNvSpPr txBox="1"/>
          <p:nvPr/>
        </p:nvSpPr>
        <p:spPr>
          <a:xfrm>
            <a:off x="7940041" y="2813970"/>
            <a:ext cx="3087443" cy="1477328"/>
          </a:xfrm>
          <a:prstGeom prst="rect">
            <a:avLst/>
          </a:prstGeom>
          <a:noFill/>
        </p:spPr>
        <p:txBody>
          <a:bodyPr wrap="square">
            <a:spAutoFit/>
          </a:bodyPr>
          <a:lstStyle/>
          <a:p>
            <a:r>
              <a:rPr lang="en-US" dirty="0"/>
              <a:t>the parameter list (with the parameters separated by commas)</a:t>
            </a:r>
          </a:p>
          <a:p>
            <a:r>
              <a:rPr lang="en-US" dirty="0"/>
              <a:t>Values are passed in an assigned to variable names.</a:t>
            </a:r>
          </a:p>
        </p:txBody>
      </p:sp>
      <p:cxnSp>
        <p:nvCxnSpPr>
          <p:cNvPr id="22" name="Straight Arrow Connector 21">
            <a:extLst>
              <a:ext uri="{FF2B5EF4-FFF2-40B4-BE49-F238E27FC236}">
                <a16:creationId xmlns:a16="http://schemas.microsoft.com/office/drawing/2014/main" id="{7B3DD0E8-D512-1735-602D-E91080C92078}"/>
              </a:ext>
            </a:extLst>
          </p:cNvPr>
          <p:cNvCxnSpPr>
            <a:cxnSpLocks/>
            <a:stCxn id="21" idx="2"/>
          </p:cNvCxnSpPr>
          <p:nvPr/>
        </p:nvCxnSpPr>
        <p:spPr>
          <a:xfrm flipH="1">
            <a:off x="7506148" y="4291298"/>
            <a:ext cx="1977615" cy="4160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Right Brace 27">
            <a:extLst>
              <a:ext uri="{FF2B5EF4-FFF2-40B4-BE49-F238E27FC236}">
                <a16:creationId xmlns:a16="http://schemas.microsoft.com/office/drawing/2014/main" id="{77AE1C20-E2BE-8E9E-EDB4-0F91F261E777}"/>
              </a:ext>
            </a:extLst>
          </p:cNvPr>
          <p:cNvSpPr/>
          <p:nvPr/>
        </p:nvSpPr>
        <p:spPr>
          <a:xfrm>
            <a:off x="8849601" y="4848941"/>
            <a:ext cx="634161" cy="136922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AE520D1-BE03-1D21-8089-6764710A8EF1}"/>
              </a:ext>
            </a:extLst>
          </p:cNvPr>
          <p:cNvSpPr txBox="1"/>
          <p:nvPr/>
        </p:nvSpPr>
        <p:spPr>
          <a:xfrm>
            <a:off x="9499502" y="5353503"/>
            <a:ext cx="1527982" cy="369332"/>
          </a:xfrm>
          <a:prstGeom prst="rect">
            <a:avLst/>
          </a:prstGeom>
          <a:noFill/>
        </p:spPr>
        <p:txBody>
          <a:bodyPr wrap="none" rtlCol="0">
            <a:spAutoFit/>
          </a:bodyPr>
          <a:lstStyle/>
          <a:p>
            <a:r>
              <a:rPr lang="en-US" dirty="0"/>
              <a:t>Function body</a:t>
            </a:r>
          </a:p>
        </p:txBody>
      </p:sp>
      <p:sp>
        <p:nvSpPr>
          <p:cNvPr id="32" name="TextBox 31">
            <a:extLst>
              <a:ext uri="{FF2B5EF4-FFF2-40B4-BE49-F238E27FC236}">
                <a16:creationId xmlns:a16="http://schemas.microsoft.com/office/drawing/2014/main" id="{9B2A75EF-D3A4-9778-8EB1-4F37B709B8BC}"/>
              </a:ext>
            </a:extLst>
          </p:cNvPr>
          <p:cNvSpPr txBox="1"/>
          <p:nvPr/>
        </p:nvSpPr>
        <p:spPr>
          <a:xfrm>
            <a:off x="765216" y="5093422"/>
            <a:ext cx="2397313" cy="646331"/>
          </a:xfrm>
          <a:prstGeom prst="rect">
            <a:avLst/>
          </a:prstGeom>
          <a:noFill/>
        </p:spPr>
        <p:txBody>
          <a:bodyPr wrap="square">
            <a:spAutoFit/>
          </a:bodyPr>
          <a:lstStyle/>
          <a:p>
            <a:r>
              <a:rPr lang="en-US" dirty="0"/>
              <a:t>a result value is from a function</a:t>
            </a:r>
          </a:p>
        </p:txBody>
      </p:sp>
      <p:cxnSp>
        <p:nvCxnSpPr>
          <p:cNvPr id="33" name="Straight Arrow Connector 32">
            <a:extLst>
              <a:ext uri="{FF2B5EF4-FFF2-40B4-BE49-F238E27FC236}">
                <a16:creationId xmlns:a16="http://schemas.microsoft.com/office/drawing/2014/main" id="{6D7B7E71-438F-C65C-BCE2-42B7D20F9A80}"/>
              </a:ext>
            </a:extLst>
          </p:cNvPr>
          <p:cNvCxnSpPr>
            <a:cxnSpLocks/>
          </p:cNvCxnSpPr>
          <p:nvPr/>
        </p:nvCxnSpPr>
        <p:spPr>
          <a:xfrm>
            <a:off x="2140551" y="5462754"/>
            <a:ext cx="1773670" cy="6583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Magnetic Disk 35">
            <a:extLst>
              <a:ext uri="{FF2B5EF4-FFF2-40B4-BE49-F238E27FC236}">
                <a16:creationId xmlns:a16="http://schemas.microsoft.com/office/drawing/2014/main" id="{8C5BF5D2-3F77-3596-B3E0-03B23E9130FC}"/>
              </a:ext>
            </a:extLst>
          </p:cNvPr>
          <p:cNvSpPr/>
          <p:nvPr/>
        </p:nvSpPr>
        <p:spPr>
          <a:xfrm>
            <a:off x="7670202" y="1151068"/>
            <a:ext cx="914400" cy="4625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sp>
        <p:nvSpPr>
          <p:cNvPr id="37" name="TextBox 36">
            <a:extLst>
              <a:ext uri="{FF2B5EF4-FFF2-40B4-BE49-F238E27FC236}">
                <a16:creationId xmlns:a16="http://schemas.microsoft.com/office/drawing/2014/main" id="{8A9AAF2A-7462-DE1E-926D-65787F851CF6}"/>
              </a:ext>
            </a:extLst>
          </p:cNvPr>
          <p:cNvSpPr txBox="1"/>
          <p:nvPr/>
        </p:nvSpPr>
        <p:spPr>
          <a:xfrm>
            <a:off x="6917167" y="573431"/>
            <a:ext cx="929870" cy="369332"/>
          </a:xfrm>
          <a:prstGeom prst="rect">
            <a:avLst/>
          </a:prstGeom>
          <a:noFill/>
        </p:spPr>
        <p:txBody>
          <a:bodyPr wrap="none" rtlCol="0">
            <a:spAutoFit/>
          </a:bodyPr>
          <a:lstStyle/>
          <a:p>
            <a:r>
              <a:rPr lang="en-US" dirty="0"/>
              <a:t>variable</a:t>
            </a:r>
          </a:p>
        </p:txBody>
      </p:sp>
      <p:cxnSp>
        <p:nvCxnSpPr>
          <p:cNvPr id="38" name="Straight Arrow Connector 37">
            <a:extLst>
              <a:ext uri="{FF2B5EF4-FFF2-40B4-BE49-F238E27FC236}">
                <a16:creationId xmlns:a16="http://schemas.microsoft.com/office/drawing/2014/main" id="{98FED4D8-AEC9-915C-20D6-F0E2B1AEB401}"/>
              </a:ext>
            </a:extLst>
          </p:cNvPr>
          <p:cNvCxnSpPr>
            <a:cxnSpLocks/>
            <a:stCxn id="37" idx="2"/>
            <a:endCxn id="36" idx="1"/>
          </p:cNvCxnSpPr>
          <p:nvPr/>
        </p:nvCxnSpPr>
        <p:spPr>
          <a:xfrm>
            <a:off x="7382102" y="942763"/>
            <a:ext cx="745300" cy="2083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5479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A6267F-19E1-E6CA-D562-4509521ECC20}"/>
              </a:ext>
            </a:extLst>
          </p:cNvPr>
          <p:cNvSpPr>
            <a:spLocks noGrp="1"/>
          </p:cNvSpPr>
          <p:nvPr>
            <p:ph type="title"/>
          </p:nvPr>
        </p:nvSpPr>
        <p:spPr/>
        <p:txBody>
          <a:bodyPr/>
          <a:lstStyle/>
          <a:p>
            <a:r>
              <a:rPr lang="en-US" dirty="0"/>
              <a:t>Example</a:t>
            </a:r>
          </a:p>
        </p:txBody>
      </p:sp>
      <p:pic>
        <p:nvPicPr>
          <p:cNvPr id="1026" name="Picture 2" descr="Diagram of a right circular cylinder with radius r and height h">
            <a:extLst>
              <a:ext uri="{FF2B5EF4-FFF2-40B4-BE49-F238E27FC236}">
                <a16:creationId xmlns:a16="http://schemas.microsoft.com/office/drawing/2014/main" id="{387DF3EC-EAA6-C8DF-9AD2-F6A7C570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537" y="2282042"/>
            <a:ext cx="2573551" cy="4002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85F75A-4A0E-ACBB-2D17-B8911A5F01CD}"/>
              </a:ext>
            </a:extLst>
          </p:cNvPr>
          <p:cNvPicPr>
            <a:picLocks noChangeAspect="1"/>
          </p:cNvPicPr>
          <p:nvPr/>
        </p:nvPicPr>
        <p:blipFill>
          <a:blip r:embed="rId3"/>
          <a:stretch>
            <a:fillRect/>
          </a:stretch>
        </p:blipFill>
        <p:spPr>
          <a:xfrm>
            <a:off x="838200" y="2282042"/>
            <a:ext cx="6299200" cy="4013200"/>
          </a:xfrm>
          <a:prstGeom prst="rect">
            <a:avLst/>
          </a:prstGeom>
        </p:spPr>
      </p:pic>
      <p:pic>
        <p:nvPicPr>
          <p:cNvPr id="8" name="Picture 7">
            <a:extLst>
              <a:ext uri="{FF2B5EF4-FFF2-40B4-BE49-F238E27FC236}">
                <a16:creationId xmlns:a16="http://schemas.microsoft.com/office/drawing/2014/main" id="{B0B4EA97-1235-C297-45AD-9BD498610981}"/>
              </a:ext>
            </a:extLst>
          </p:cNvPr>
          <p:cNvPicPr>
            <a:picLocks noChangeAspect="1"/>
          </p:cNvPicPr>
          <p:nvPr/>
        </p:nvPicPr>
        <p:blipFill>
          <a:blip r:embed="rId4"/>
          <a:stretch>
            <a:fillRect/>
          </a:stretch>
        </p:blipFill>
        <p:spPr>
          <a:xfrm>
            <a:off x="713414" y="2174875"/>
            <a:ext cx="6642100" cy="4216400"/>
          </a:xfrm>
          <a:prstGeom prst="rect">
            <a:avLst/>
          </a:prstGeom>
        </p:spPr>
      </p:pic>
      <p:sp>
        <p:nvSpPr>
          <p:cNvPr id="17" name="TextBox 16">
            <a:extLst>
              <a:ext uri="{FF2B5EF4-FFF2-40B4-BE49-F238E27FC236}">
                <a16:creationId xmlns:a16="http://schemas.microsoft.com/office/drawing/2014/main" id="{EE779D87-AA86-4786-B352-13A773B0E883}"/>
              </a:ext>
            </a:extLst>
          </p:cNvPr>
          <p:cNvSpPr txBox="1"/>
          <p:nvPr/>
        </p:nvSpPr>
        <p:spPr>
          <a:xfrm>
            <a:off x="0" y="1474689"/>
            <a:ext cx="2600660" cy="646331"/>
          </a:xfrm>
          <a:prstGeom prst="rect">
            <a:avLst/>
          </a:prstGeom>
          <a:noFill/>
        </p:spPr>
        <p:txBody>
          <a:bodyPr wrap="square">
            <a:spAutoFit/>
          </a:bodyPr>
          <a:lstStyle/>
          <a:p>
            <a:r>
              <a:rPr lang="en-US" dirty="0"/>
              <a:t>keyword def (which is an abbreviation for "define")</a:t>
            </a:r>
          </a:p>
        </p:txBody>
      </p:sp>
      <p:sp>
        <p:nvSpPr>
          <p:cNvPr id="18" name="TextBox 17">
            <a:extLst>
              <a:ext uri="{FF2B5EF4-FFF2-40B4-BE49-F238E27FC236}">
                <a16:creationId xmlns:a16="http://schemas.microsoft.com/office/drawing/2014/main" id="{B3AF1951-3B8D-770A-7828-065A15B22354}"/>
              </a:ext>
            </a:extLst>
          </p:cNvPr>
          <p:cNvSpPr txBox="1"/>
          <p:nvPr/>
        </p:nvSpPr>
        <p:spPr>
          <a:xfrm>
            <a:off x="3438860" y="985680"/>
            <a:ext cx="2016162" cy="1200329"/>
          </a:xfrm>
          <a:prstGeom prst="rect">
            <a:avLst/>
          </a:prstGeom>
          <a:noFill/>
        </p:spPr>
        <p:txBody>
          <a:bodyPr wrap="square">
            <a:spAutoFit/>
          </a:bodyPr>
          <a:lstStyle/>
          <a:p>
            <a:r>
              <a:rPr lang="en-US" dirty="0"/>
              <a:t>the function name</a:t>
            </a:r>
          </a:p>
          <a:p>
            <a:r>
              <a:rPr lang="en-US" dirty="0"/>
              <a:t>Start with letter/_, can have a-Z0-9</a:t>
            </a:r>
          </a:p>
          <a:p>
            <a:r>
              <a:rPr lang="en-US" dirty="0"/>
              <a:t>meaningful</a:t>
            </a:r>
          </a:p>
        </p:txBody>
      </p:sp>
      <p:sp>
        <p:nvSpPr>
          <p:cNvPr id="19" name="TextBox 18">
            <a:extLst>
              <a:ext uri="{FF2B5EF4-FFF2-40B4-BE49-F238E27FC236}">
                <a16:creationId xmlns:a16="http://schemas.microsoft.com/office/drawing/2014/main" id="{0DDACCEF-8460-77D0-D000-5A7EE892035F}"/>
              </a:ext>
            </a:extLst>
          </p:cNvPr>
          <p:cNvSpPr txBox="1"/>
          <p:nvPr/>
        </p:nvSpPr>
        <p:spPr>
          <a:xfrm>
            <a:off x="2853129" y="2544171"/>
            <a:ext cx="2016162" cy="369332"/>
          </a:xfrm>
          <a:prstGeom prst="rect">
            <a:avLst/>
          </a:prstGeom>
          <a:noFill/>
        </p:spPr>
        <p:txBody>
          <a:bodyPr wrap="square">
            <a:spAutoFit/>
          </a:bodyPr>
          <a:lstStyle/>
          <a:p>
            <a:r>
              <a:rPr lang="en-US" i="1" dirty="0">
                <a:solidFill>
                  <a:schemeClr val="bg1"/>
                </a:solidFill>
              </a:rPr>
              <a:t>header</a:t>
            </a:r>
            <a:r>
              <a:rPr lang="en-US" dirty="0">
                <a:solidFill>
                  <a:schemeClr val="bg1"/>
                </a:solidFill>
              </a:rPr>
              <a:t> or </a:t>
            </a:r>
            <a:r>
              <a:rPr lang="en-US" i="1" dirty="0">
                <a:solidFill>
                  <a:schemeClr val="bg1"/>
                </a:solidFill>
              </a:rPr>
              <a:t>signature</a:t>
            </a:r>
            <a:endParaRPr lang="en-US" dirty="0">
              <a:solidFill>
                <a:schemeClr val="bg1"/>
              </a:solidFill>
            </a:endParaRPr>
          </a:p>
        </p:txBody>
      </p:sp>
      <p:sp>
        <p:nvSpPr>
          <p:cNvPr id="20" name="Right Brace 19">
            <a:extLst>
              <a:ext uri="{FF2B5EF4-FFF2-40B4-BE49-F238E27FC236}">
                <a16:creationId xmlns:a16="http://schemas.microsoft.com/office/drawing/2014/main" id="{FD754A72-8D13-5541-E724-BF7CB8B6A21C}"/>
              </a:ext>
            </a:extLst>
          </p:cNvPr>
          <p:cNvSpPr/>
          <p:nvPr/>
        </p:nvSpPr>
        <p:spPr>
          <a:xfrm rot="16200000">
            <a:off x="3515445" y="724052"/>
            <a:ext cx="634161" cy="501306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FA229C27-1A09-57D4-231A-C1E4685CF08E}"/>
              </a:ext>
            </a:extLst>
          </p:cNvPr>
          <p:cNvSpPr txBox="1"/>
          <p:nvPr/>
        </p:nvSpPr>
        <p:spPr>
          <a:xfrm>
            <a:off x="5923350" y="632853"/>
            <a:ext cx="3087443" cy="1477328"/>
          </a:xfrm>
          <a:prstGeom prst="rect">
            <a:avLst/>
          </a:prstGeom>
          <a:noFill/>
        </p:spPr>
        <p:txBody>
          <a:bodyPr wrap="square">
            <a:spAutoFit/>
          </a:bodyPr>
          <a:lstStyle/>
          <a:p>
            <a:r>
              <a:rPr lang="en-US" dirty="0"/>
              <a:t>the parameter list (with the parameters separated by commas)</a:t>
            </a:r>
          </a:p>
          <a:p>
            <a:r>
              <a:rPr lang="en-US" dirty="0"/>
              <a:t>Values are passed in an assigned to variable names.</a:t>
            </a:r>
          </a:p>
        </p:txBody>
      </p:sp>
      <p:sp>
        <p:nvSpPr>
          <p:cNvPr id="22" name="Right Brace 21">
            <a:extLst>
              <a:ext uri="{FF2B5EF4-FFF2-40B4-BE49-F238E27FC236}">
                <a16:creationId xmlns:a16="http://schemas.microsoft.com/office/drawing/2014/main" id="{69B3039A-6369-46BC-1734-E0C3D5D3E32F}"/>
              </a:ext>
            </a:extLst>
          </p:cNvPr>
          <p:cNvSpPr/>
          <p:nvPr/>
        </p:nvSpPr>
        <p:spPr>
          <a:xfrm>
            <a:off x="6826851" y="3547664"/>
            <a:ext cx="634161" cy="273644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3A3F6F-6532-2874-3E27-963E776EC834}"/>
              </a:ext>
            </a:extLst>
          </p:cNvPr>
          <p:cNvSpPr txBox="1"/>
          <p:nvPr/>
        </p:nvSpPr>
        <p:spPr>
          <a:xfrm>
            <a:off x="7480300" y="4731219"/>
            <a:ext cx="152798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Function body</a:t>
            </a:r>
          </a:p>
        </p:txBody>
      </p:sp>
      <p:sp>
        <p:nvSpPr>
          <p:cNvPr id="24" name="TextBox 23">
            <a:extLst>
              <a:ext uri="{FF2B5EF4-FFF2-40B4-BE49-F238E27FC236}">
                <a16:creationId xmlns:a16="http://schemas.microsoft.com/office/drawing/2014/main" id="{FD08808F-2E59-6075-8418-5A20F787D084}"/>
              </a:ext>
            </a:extLst>
          </p:cNvPr>
          <p:cNvSpPr txBox="1"/>
          <p:nvPr/>
        </p:nvSpPr>
        <p:spPr>
          <a:xfrm>
            <a:off x="1132904" y="6372705"/>
            <a:ext cx="4183573" cy="369332"/>
          </a:xfrm>
          <a:prstGeom prst="rect">
            <a:avLst/>
          </a:prstGeom>
          <a:noFill/>
        </p:spPr>
        <p:txBody>
          <a:bodyPr wrap="square">
            <a:spAutoFit/>
          </a:bodyPr>
          <a:lstStyle/>
          <a:p>
            <a:r>
              <a:rPr lang="en-US" dirty="0"/>
              <a:t>a result value is from a function</a:t>
            </a:r>
          </a:p>
        </p:txBody>
      </p:sp>
      <p:sp>
        <p:nvSpPr>
          <p:cNvPr id="25" name="TextBox 24">
            <a:extLst>
              <a:ext uri="{FF2B5EF4-FFF2-40B4-BE49-F238E27FC236}">
                <a16:creationId xmlns:a16="http://schemas.microsoft.com/office/drawing/2014/main" id="{779F3C1C-1792-57EB-4155-4D01ECFD34DA}"/>
              </a:ext>
            </a:extLst>
          </p:cNvPr>
          <p:cNvSpPr txBox="1"/>
          <p:nvPr/>
        </p:nvSpPr>
        <p:spPr>
          <a:xfrm>
            <a:off x="7832746" y="2442339"/>
            <a:ext cx="307539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Representation of a real object</a:t>
            </a:r>
          </a:p>
        </p:txBody>
      </p:sp>
      <p:sp>
        <p:nvSpPr>
          <p:cNvPr id="26" name="TextBox 25">
            <a:extLst>
              <a:ext uri="{FF2B5EF4-FFF2-40B4-BE49-F238E27FC236}">
                <a16:creationId xmlns:a16="http://schemas.microsoft.com/office/drawing/2014/main" id="{8CFB2469-1D97-B206-054C-D5D8EAE1E000}"/>
              </a:ext>
            </a:extLst>
          </p:cNvPr>
          <p:cNvSpPr txBox="1"/>
          <p:nvPr/>
        </p:nvSpPr>
        <p:spPr>
          <a:xfrm>
            <a:off x="8573870" y="3613536"/>
            <a:ext cx="18094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That holds values</a:t>
            </a:r>
          </a:p>
        </p:txBody>
      </p:sp>
    </p:spTree>
    <p:extLst>
      <p:ext uri="{BB962C8B-B14F-4D97-AF65-F5344CB8AC3E}">
        <p14:creationId xmlns:p14="http://schemas.microsoft.com/office/powerpoint/2010/main" val="6162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3AE7-0510-AD00-16B0-2BDAA93BC98F}"/>
              </a:ext>
            </a:extLst>
          </p:cNvPr>
          <p:cNvSpPr>
            <a:spLocks noGrp="1"/>
          </p:cNvSpPr>
          <p:nvPr>
            <p:ph type="title"/>
          </p:nvPr>
        </p:nvSpPr>
        <p:spPr/>
        <p:txBody>
          <a:bodyPr/>
          <a:lstStyle/>
          <a:p>
            <a:r>
              <a:rPr lang="en-US" dirty="0"/>
              <a:t>main</a:t>
            </a:r>
          </a:p>
        </p:txBody>
      </p:sp>
      <p:sp>
        <p:nvSpPr>
          <p:cNvPr id="4" name="Content Placeholder 3">
            <a:extLst>
              <a:ext uri="{FF2B5EF4-FFF2-40B4-BE49-F238E27FC236}">
                <a16:creationId xmlns:a16="http://schemas.microsoft.com/office/drawing/2014/main" id="{F890B8B2-7409-521E-2303-765A15AEB24C}"/>
              </a:ext>
            </a:extLst>
          </p:cNvPr>
          <p:cNvSpPr>
            <a:spLocks noGrp="1"/>
          </p:cNvSpPr>
          <p:nvPr>
            <p:ph sz="half" idx="1"/>
          </p:nvPr>
        </p:nvSpPr>
        <p:spPr/>
        <p:txBody>
          <a:bodyPr/>
          <a:lstStyle/>
          <a:p>
            <a:r>
              <a:rPr lang="en-US" dirty="0"/>
              <a:t>Why use main function?</a:t>
            </a:r>
          </a:p>
          <a:p>
            <a:pPr lvl="1"/>
            <a:r>
              <a:rPr lang="en-US" dirty="0"/>
              <a:t>Organization</a:t>
            </a:r>
          </a:p>
          <a:p>
            <a:pPr lvl="2"/>
            <a:r>
              <a:rPr lang="en-US" dirty="0"/>
              <a:t>Writing statements outside a function can lead to poor organization within a large program.</a:t>
            </a:r>
          </a:p>
          <a:p>
            <a:pPr lvl="1"/>
            <a:r>
              <a:rPr lang="en-US" dirty="0"/>
              <a:t>Best Practices</a:t>
            </a:r>
          </a:p>
          <a:p>
            <a:pPr lvl="2"/>
            <a:r>
              <a:rPr lang="en-US" dirty="0"/>
              <a:t>Professional software developers write statements inside a function whenever possible. </a:t>
            </a:r>
          </a:p>
        </p:txBody>
      </p:sp>
      <p:pic>
        <p:nvPicPr>
          <p:cNvPr id="6" name="Content Placeholder 5">
            <a:extLst>
              <a:ext uri="{FF2B5EF4-FFF2-40B4-BE49-F238E27FC236}">
                <a16:creationId xmlns:a16="http://schemas.microsoft.com/office/drawing/2014/main" id="{761A7705-491B-57A2-8288-CD574025B4C8}"/>
              </a:ext>
            </a:extLst>
          </p:cNvPr>
          <p:cNvPicPr>
            <a:picLocks noGrp="1" noChangeAspect="1"/>
          </p:cNvPicPr>
          <p:nvPr>
            <p:ph sz="half" idx="2"/>
          </p:nvPr>
        </p:nvPicPr>
        <p:blipFill>
          <a:blip r:embed="rId2"/>
          <a:stretch>
            <a:fillRect/>
          </a:stretch>
        </p:blipFill>
        <p:spPr>
          <a:xfrm>
            <a:off x="6096000" y="3628914"/>
            <a:ext cx="5181600" cy="2939319"/>
          </a:xfrm>
          <a:prstGeom prst="rect">
            <a:avLst/>
          </a:prstGeom>
        </p:spPr>
      </p:pic>
      <p:pic>
        <p:nvPicPr>
          <p:cNvPr id="7" name="Picture 6">
            <a:extLst>
              <a:ext uri="{FF2B5EF4-FFF2-40B4-BE49-F238E27FC236}">
                <a16:creationId xmlns:a16="http://schemas.microsoft.com/office/drawing/2014/main" id="{519D6C99-C433-B36A-53DC-94A4F85C15FC}"/>
              </a:ext>
            </a:extLst>
          </p:cNvPr>
          <p:cNvPicPr>
            <a:picLocks noChangeAspect="1"/>
          </p:cNvPicPr>
          <p:nvPr/>
        </p:nvPicPr>
        <p:blipFill>
          <a:blip r:embed="rId3"/>
          <a:stretch>
            <a:fillRect/>
          </a:stretch>
        </p:blipFill>
        <p:spPr>
          <a:xfrm>
            <a:off x="6096000" y="250409"/>
            <a:ext cx="5215506" cy="3068988"/>
          </a:xfrm>
          <a:prstGeom prst="rect">
            <a:avLst/>
          </a:prstGeom>
        </p:spPr>
      </p:pic>
      <p:sp>
        <p:nvSpPr>
          <p:cNvPr id="8" name="Striped Right Arrow 7">
            <a:extLst>
              <a:ext uri="{FF2B5EF4-FFF2-40B4-BE49-F238E27FC236}">
                <a16:creationId xmlns:a16="http://schemas.microsoft.com/office/drawing/2014/main" id="{39A73F8B-96E4-5891-CA0E-473AFC64E57B}"/>
              </a:ext>
            </a:extLst>
          </p:cNvPr>
          <p:cNvSpPr/>
          <p:nvPr/>
        </p:nvSpPr>
        <p:spPr>
          <a:xfrm rot="5400000">
            <a:off x="5989411" y="2760377"/>
            <a:ext cx="1570064" cy="9117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7FC837-336C-8479-EAC3-2177DAD1B990}"/>
              </a:ext>
            </a:extLst>
          </p:cNvPr>
          <p:cNvSpPr txBox="1"/>
          <p:nvPr/>
        </p:nvSpPr>
        <p:spPr>
          <a:xfrm>
            <a:off x="6019800" y="3270051"/>
            <a:ext cx="6165214" cy="369332"/>
          </a:xfrm>
          <a:prstGeom prst="rect">
            <a:avLst/>
          </a:prstGeom>
          <a:noFill/>
        </p:spPr>
        <p:txBody>
          <a:bodyPr wrap="none" rtlCol="0">
            <a:spAutoFit/>
          </a:bodyPr>
          <a:lstStyle/>
          <a:p>
            <a:r>
              <a:rPr lang="en-US" dirty="0"/>
              <a:t>No more calling code from the first indentation, except for main</a:t>
            </a:r>
          </a:p>
        </p:txBody>
      </p:sp>
      <p:sp>
        <p:nvSpPr>
          <p:cNvPr id="10" name="Rounded Rectangle 9">
            <a:extLst>
              <a:ext uri="{FF2B5EF4-FFF2-40B4-BE49-F238E27FC236}">
                <a16:creationId xmlns:a16="http://schemas.microsoft.com/office/drawing/2014/main" id="{87DCB9FA-B003-B779-0C6C-FC851D188EFA}"/>
              </a:ext>
            </a:extLst>
          </p:cNvPr>
          <p:cNvSpPr/>
          <p:nvPr/>
        </p:nvSpPr>
        <p:spPr>
          <a:xfrm>
            <a:off x="6486861" y="946673"/>
            <a:ext cx="4790739" cy="1484557"/>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E4C9626-FDD0-D0BB-3BF3-86046F5159DB}"/>
              </a:ext>
            </a:extLst>
          </p:cNvPr>
          <p:cNvSpPr/>
          <p:nvPr/>
        </p:nvSpPr>
        <p:spPr>
          <a:xfrm>
            <a:off x="6707037" y="4568652"/>
            <a:ext cx="4453653" cy="1484557"/>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287DC08A-5ECF-C7B9-1ABB-3CD11673D287}"/>
              </a:ext>
            </a:extLst>
          </p:cNvPr>
          <p:cNvSpPr/>
          <p:nvPr/>
        </p:nvSpPr>
        <p:spPr>
          <a:xfrm>
            <a:off x="6486862" y="5082987"/>
            <a:ext cx="220176" cy="4558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36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F1-2518-F22E-D354-20A7E12D0B39}"/>
              </a:ext>
            </a:extLst>
          </p:cNvPr>
          <p:cNvSpPr>
            <a:spLocks noGrp="1"/>
          </p:cNvSpPr>
          <p:nvPr>
            <p:ph type="title"/>
          </p:nvPr>
        </p:nvSpPr>
        <p:spPr>
          <a:xfrm>
            <a:off x="2959580" y="88979"/>
            <a:ext cx="5693077" cy="1325563"/>
          </a:xfrm>
        </p:spPr>
        <p:txBody>
          <a:bodyPr>
            <a:normAutofit/>
          </a:bodyPr>
          <a:lstStyle/>
          <a:p>
            <a:pPr algn="ctr"/>
            <a:r>
              <a:rPr lang="en-US" dirty="0"/>
              <a:t>Classroom arrangement</a:t>
            </a:r>
            <a:br>
              <a:rPr lang="en-US" dirty="0"/>
            </a:br>
            <a:r>
              <a:rPr lang="en-US" sz="2800" dirty="0"/>
              <a:t>or as close as we can manage</a:t>
            </a:r>
            <a:endParaRPr lang="en-US" dirty="0"/>
          </a:p>
        </p:txBody>
      </p:sp>
      <p:sp>
        <p:nvSpPr>
          <p:cNvPr id="15" name="Trapezoid 14">
            <a:extLst>
              <a:ext uri="{FF2B5EF4-FFF2-40B4-BE49-F238E27FC236}">
                <a16:creationId xmlns:a16="http://schemas.microsoft.com/office/drawing/2014/main" id="{3B308B5B-900B-7DAC-3571-5A833559E4DA}"/>
              </a:ext>
            </a:extLst>
          </p:cNvPr>
          <p:cNvSpPr/>
          <p:nvPr/>
        </p:nvSpPr>
        <p:spPr>
          <a:xfrm rot="10800000">
            <a:off x="171936" y="1812058"/>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7" name="Striped Right Arrow 46">
            <a:extLst>
              <a:ext uri="{FF2B5EF4-FFF2-40B4-BE49-F238E27FC236}">
                <a16:creationId xmlns:a16="http://schemas.microsoft.com/office/drawing/2014/main" id="{5DA75055-5BE2-478B-810E-804A8E8577F8}"/>
              </a:ext>
            </a:extLst>
          </p:cNvPr>
          <p:cNvSpPr/>
          <p:nvPr/>
        </p:nvSpPr>
        <p:spPr>
          <a:xfrm>
            <a:off x="5498793" y="2853547"/>
            <a:ext cx="959284" cy="14758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a:extLst>
              <a:ext uri="{FF2B5EF4-FFF2-40B4-BE49-F238E27FC236}">
                <a16:creationId xmlns:a16="http://schemas.microsoft.com/office/drawing/2014/main" id="{49B638D8-A115-5872-81EB-E5278FD6CED4}"/>
              </a:ext>
            </a:extLst>
          </p:cNvPr>
          <p:cNvSpPr/>
          <p:nvPr/>
        </p:nvSpPr>
        <p:spPr>
          <a:xfrm rot="10800000">
            <a:off x="1575377" y="1812058"/>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85F46870-C551-5A30-C1E8-ADF3F85D1B2E}"/>
              </a:ext>
            </a:extLst>
          </p:cNvPr>
          <p:cNvSpPr/>
          <p:nvPr/>
        </p:nvSpPr>
        <p:spPr>
          <a:xfrm rot="10800000">
            <a:off x="2978817" y="1812058"/>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7BAB4A56-986A-3860-B7B7-101EF28FAACB}"/>
              </a:ext>
            </a:extLst>
          </p:cNvPr>
          <p:cNvSpPr/>
          <p:nvPr/>
        </p:nvSpPr>
        <p:spPr>
          <a:xfrm rot="10800000">
            <a:off x="4382256" y="1797691"/>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D5D870A0-0EAB-ED19-2B52-8878C12D3D88}"/>
              </a:ext>
            </a:extLst>
          </p:cNvPr>
          <p:cNvSpPr/>
          <p:nvPr/>
        </p:nvSpPr>
        <p:spPr>
          <a:xfrm rot="5400000">
            <a:off x="-65979" y="2564228"/>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rapezoid 24">
            <a:extLst>
              <a:ext uri="{FF2B5EF4-FFF2-40B4-BE49-F238E27FC236}">
                <a16:creationId xmlns:a16="http://schemas.microsoft.com/office/drawing/2014/main" id="{E3CB29A5-029D-1095-896D-C66D11A6B1F3}"/>
              </a:ext>
            </a:extLst>
          </p:cNvPr>
          <p:cNvSpPr/>
          <p:nvPr/>
        </p:nvSpPr>
        <p:spPr>
          <a:xfrm rot="16200000">
            <a:off x="525607" y="2573791"/>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Trapezoid 47">
            <a:extLst>
              <a:ext uri="{FF2B5EF4-FFF2-40B4-BE49-F238E27FC236}">
                <a16:creationId xmlns:a16="http://schemas.microsoft.com/office/drawing/2014/main" id="{963D572D-AE93-4D7F-8497-5BD5646B6843}"/>
              </a:ext>
            </a:extLst>
          </p:cNvPr>
          <p:cNvSpPr/>
          <p:nvPr/>
        </p:nvSpPr>
        <p:spPr>
          <a:xfrm rot="5400000">
            <a:off x="1282545" y="2563350"/>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78B09B83-1079-391F-FD75-E1B4DA0C8C43}"/>
              </a:ext>
            </a:extLst>
          </p:cNvPr>
          <p:cNvSpPr/>
          <p:nvPr/>
        </p:nvSpPr>
        <p:spPr>
          <a:xfrm rot="16200000">
            <a:off x="1874131" y="2572913"/>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006B3A70-DF08-76DF-8E7F-36991EDDFEF8}"/>
              </a:ext>
            </a:extLst>
          </p:cNvPr>
          <p:cNvSpPr/>
          <p:nvPr/>
        </p:nvSpPr>
        <p:spPr>
          <a:xfrm rot="5400000">
            <a:off x="2726618" y="2583811"/>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C9A470DD-176D-CCDB-CF2C-A9129C216590}"/>
              </a:ext>
            </a:extLst>
          </p:cNvPr>
          <p:cNvSpPr/>
          <p:nvPr/>
        </p:nvSpPr>
        <p:spPr>
          <a:xfrm rot="16200000">
            <a:off x="3318204" y="2593374"/>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0805539D-C05D-2D0A-39EF-662D7DF31BE6}"/>
              </a:ext>
            </a:extLst>
          </p:cNvPr>
          <p:cNvSpPr/>
          <p:nvPr/>
        </p:nvSpPr>
        <p:spPr>
          <a:xfrm rot="5400000">
            <a:off x="4084761" y="2583810"/>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A01A41C5-C7C2-D6E1-6272-3A44F52DA462}"/>
              </a:ext>
            </a:extLst>
          </p:cNvPr>
          <p:cNvSpPr/>
          <p:nvPr/>
        </p:nvSpPr>
        <p:spPr>
          <a:xfrm rot="16200000">
            <a:off x="4676347" y="2593373"/>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1" name="Trapezoid 60">
            <a:extLst>
              <a:ext uri="{FF2B5EF4-FFF2-40B4-BE49-F238E27FC236}">
                <a16:creationId xmlns:a16="http://schemas.microsoft.com/office/drawing/2014/main" id="{83709260-1685-F954-75E2-6E5B015B0BD8}"/>
              </a:ext>
            </a:extLst>
          </p:cNvPr>
          <p:cNvSpPr/>
          <p:nvPr/>
        </p:nvSpPr>
        <p:spPr>
          <a:xfrm rot="10800000">
            <a:off x="171936" y="3543730"/>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2" name="Trapezoid 61">
            <a:extLst>
              <a:ext uri="{FF2B5EF4-FFF2-40B4-BE49-F238E27FC236}">
                <a16:creationId xmlns:a16="http://schemas.microsoft.com/office/drawing/2014/main" id="{E4705CB4-01F7-D18D-F8B8-1B1DBFECA5DE}"/>
              </a:ext>
            </a:extLst>
          </p:cNvPr>
          <p:cNvSpPr/>
          <p:nvPr/>
        </p:nvSpPr>
        <p:spPr>
          <a:xfrm rot="10800000">
            <a:off x="1575377" y="3543730"/>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EF414EF0-2922-B419-D1BA-8936D8EA4386}"/>
              </a:ext>
            </a:extLst>
          </p:cNvPr>
          <p:cNvSpPr/>
          <p:nvPr/>
        </p:nvSpPr>
        <p:spPr>
          <a:xfrm rot="10800000">
            <a:off x="2978817" y="3543730"/>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Trapezoid 63">
            <a:extLst>
              <a:ext uri="{FF2B5EF4-FFF2-40B4-BE49-F238E27FC236}">
                <a16:creationId xmlns:a16="http://schemas.microsoft.com/office/drawing/2014/main" id="{2074D107-C46F-D869-2582-F9C03943F7D9}"/>
              </a:ext>
            </a:extLst>
          </p:cNvPr>
          <p:cNvSpPr/>
          <p:nvPr/>
        </p:nvSpPr>
        <p:spPr>
          <a:xfrm rot="10800000">
            <a:off x="4382256" y="352936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Trapezoid 64">
            <a:extLst>
              <a:ext uri="{FF2B5EF4-FFF2-40B4-BE49-F238E27FC236}">
                <a16:creationId xmlns:a16="http://schemas.microsoft.com/office/drawing/2014/main" id="{733B560F-B072-B1E4-737F-F6A52583BEB6}"/>
              </a:ext>
            </a:extLst>
          </p:cNvPr>
          <p:cNvSpPr/>
          <p:nvPr/>
        </p:nvSpPr>
        <p:spPr>
          <a:xfrm rot="5400000">
            <a:off x="-65979" y="4295900"/>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F4CA773E-2422-2AD8-0C33-8BE2BD240A9E}"/>
              </a:ext>
            </a:extLst>
          </p:cNvPr>
          <p:cNvSpPr/>
          <p:nvPr/>
        </p:nvSpPr>
        <p:spPr>
          <a:xfrm rot="16200000">
            <a:off x="525607" y="4305463"/>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Trapezoid 66">
            <a:extLst>
              <a:ext uri="{FF2B5EF4-FFF2-40B4-BE49-F238E27FC236}">
                <a16:creationId xmlns:a16="http://schemas.microsoft.com/office/drawing/2014/main" id="{21B06010-1DBA-FC7B-BEFD-0448CC91DE69}"/>
              </a:ext>
            </a:extLst>
          </p:cNvPr>
          <p:cNvSpPr/>
          <p:nvPr/>
        </p:nvSpPr>
        <p:spPr>
          <a:xfrm rot="5400000">
            <a:off x="1282545" y="4295022"/>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rapezoid 67">
            <a:extLst>
              <a:ext uri="{FF2B5EF4-FFF2-40B4-BE49-F238E27FC236}">
                <a16:creationId xmlns:a16="http://schemas.microsoft.com/office/drawing/2014/main" id="{9B5EBBEB-C626-3CAD-7961-8720FBD5C868}"/>
              </a:ext>
            </a:extLst>
          </p:cNvPr>
          <p:cNvSpPr/>
          <p:nvPr/>
        </p:nvSpPr>
        <p:spPr>
          <a:xfrm rot="16200000">
            <a:off x="1874131" y="4304585"/>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Trapezoid 68">
            <a:extLst>
              <a:ext uri="{FF2B5EF4-FFF2-40B4-BE49-F238E27FC236}">
                <a16:creationId xmlns:a16="http://schemas.microsoft.com/office/drawing/2014/main" id="{92AB0103-16C6-96FD-008C-D25C5CF13E0F}"/>
              </a:ext>
            </a:extLst>
          </p:cNvPr>
          <p:cNvSpPr/>
          <p:nvPr/>
        </p:nvSpPr>
        <p:spPr>
          <a:xfrm rot="5400000">
            <a:off x="2726618" y="4315483"/>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0" name="Trapezoid 69">
            <a:extLst>
              <a:ext uri="{FF2B5EF4-FFF2-40B4-BE49-F238E27FC236}">
                <a16:creationId xmlns:a16="http://schemas.microsoft.com/office/drawing/2014/main" id="{C581FA42-3906-B514-D231-51BAB99E131B}"/>
              </a:ext>
            </a:extLst>
          </p:cNvPr>
          <p:cNvSpPr/>
          <p:nvPr/>
        </p:nvSpPr>
        <p:spPr>
          <a:xfrm rot="16200000">
            <a:off x="3318204" y="4325046"/>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Trapezoid 70">
            <a:extLst>
              <a:ext uri="{FF2B5EF4-FFF2-40B4-BE49-F238E27FC236}">
                <a16:creationId xmlns:a16="http://schemas.microsoft.com/office/drawing/2014/main" id="{272F6F3A-FBBA-7CCF-0AAD-D1313AE01A1A}"/>
              </a:ext>
            </a:extLst>
          </p:cNvPr>
          <p:cNvSpPr/>
          <p:nvPr/>
        </p:nvSpPr>
        <p:spPr>
          <a:xfrm rot="5400000">
            <a:off x="4084761" y="4315482"/>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Trapezoid 71">
            <a:extLst>
              <a:ext uri="{FF2B5EF4-FFF2-40B4-BE49-F238E27FC236}">
                <a16:creationId xmlns:a16="http://schemas.microsoft.com/office/drawing/2014/main" id="{FE96C26E-BB1B-BDF0-88E3-CAC255AB7AE8}"/>
              </a:ext>
            </a:extLst>
          </p:cNvPr>
          <p:cNvSpPr/>
          <p:nvPr/>
        </p:nvSpPr>
        <p:spPr>
          <a:xfrm rot="16200000">
            <a:off x="4676347" y="4325045"/>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C1B4C886-9B64-DF12-D650-4733728C3A8D}"/>
              </a:ext>
            </a:extLst>
          </p:cNvPr>
          <p:cNvSpPr/>
          <p:nvPr/>
        </p:nvSpPr>
        <p:spPr>
          <a:xfrm rot="10800000">
            <a:off x="6452400" y="1809881"/>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9FEE74C6-90DF-AB9B-24D0-0B6F33D83D90}"/>
              </a:ext>
            </a:extLst>
          </p:cNvPr>
          <p:cNvSpPr/>
          <p:nvPr/>
        </p:nvSpPr>
        <p:spPr>
          <a:xfrm rot="10800000">
            <a:off x="8181780" y="1841856"/>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2" name="Trapezoid 101">
            <a:extLst>
              <a:ext uri="{FF2B5EF4-FFF2-40B4-BE49-F238E27FC236}">
                <a16:creationId xmlns:a16="http://schemas.microsoft.com/office/drawing/2014/main" id="{D892E7BB-5FCD-8467-6C44-2B2F4ABF2D75}"/>
              </a:ext>
            </a:extLst>
          </p:cNvPr>
          <p:cNvSpPr/>
          <p:nvPr/>
        </p:nvSpPr>
        <p:spPr>
          <a:xfrm rot="10800000">
            <a:off x="9170582" y="1868214"/>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3" name="Trapezoid 102">
            <a:extLst>
              <a:ext uri="{FF2B5EF4-FFF2-40B4-BE49-F238E27FC236}">
                <a16:creationId xmlns:a16="http://schemas.microsoft.com/office/drawing/2014/main" id="{39C25F2E-95C3-D42C-CACE-463DDB43E2D7}"/>
              </a:ext>
            </a:extLst>
          </p:cNvPr>
          <p:cNvSpPr/>
          <p:nvPr/>
        </p:nvSpPr>
        <p:spPr>
          <a:xfrm rot="10800000">
            <a:off x="11124082" y="184185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977EECD8-1969-A558-D2D1-EE982599711B}"/>
              </a:ext>
            </a:extLst>
          </p:cNvPr>
          <p:cNvSpPr/>
          <p:nvPr/>
        </p:nvSpPr>
        <p:spPr>
          <a:xfrm rot="5400000">
            <a:off x="6419503" y="2578595"/>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5" name="Trapezoid 104">
            <a:extLst>
              <a:ext uri="{FF2B5EF4-FFF2-40B4-BE49-F238E27FC236}">
                <a16:creationId xmlns:a16="http://schemas.microsoft.com/office/drawing/2014/main" id="{03FCE41D-A928-21AB-E56A-CF298C10C057}"/>
              </a:ext>
            </a:extLst>
          </p:cNvPr>
          <p:cNvSpPr/>
          <p:nvPr/>
        </p:nvSpPr>
        <p:spPr>
          <a:xfrm rot="10800000">
            <a:off x="7147993" y="2965474"/>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6" name="Trapezoid 105">
            <a:extLst>
              <a:ext uri="{FF2B5EF4-FFF2-40B4-BE49-F238E27FC236}">
                <a16:creationId xmlns:a16="http://schemas.microsoft.com/office/drawing/2014/main" id="{DE26DFCC-B86B-A318-FC28-FC8290EB2D1F}"/>
              </a:ext>
            </a:extLst>
          </p:cNvPr>
          <p:cNvSpPr/>
          <p:nvPr/>
        </p:nvSpPr>
        <p:spPr>
          <a:xfrm rot="10800000">
            <a:off x="7305457" y="1816283"/>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7" name="Trapezoid 106">
            <a:extLst>
              <a:ext uri="{FF2B5EF4-FFF2-40B4-BE49-F238E27FC236}">
                <a16:creationId xmlns:a16="http://schemas.microsoft.com/office/drawing/2014/main" id="{BDBE989D-5ADE-59B2-E7BB-732480DFF277}"/>
              </a:ext>
            </a:extLst>
          </p:cNvPr>
          <p:cNvSpPr/>
          <p:nvPr/>
        </p:nvSpPr>
        <p:spPr>
          <a:xfrm rot="16200000">
            <a:off x="8367834" y="2977962"/>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8" name="Trapezoid 107">
            <a:extLst>
              <a:ext uri="{FF2B5EF4-FFF2-40B4-BE49-F238E27FC236}">
                <a16:creationId xmlns:a16="http://schemas.microsoft.com/office/drawing/2014/main" id="{586C1CBE-C0CA-EED8-9694-1C3F366623FB}"/>
              </a:ext>
            </a:extLst>
          </p:cNvPr>
          <p:cNvSpPr/>
          <p:nvPr/>
        </p:nvSpPr>
        <p:spPr>
          <a:xfrm rot="5400000">
            <a:off x="8961785" y="2977962"/>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9" name="Trapezoid 108">
            <a:extLst>
              <a:ext uri="{FF2B5EF4-FFF2-40B4-BE49-F238E27FC236}">
                <a16:creationId xmlns:a16="http://schemas.microsoft.com/office/drawing/2014/main" id="{01F632BE-CF46-ED94-DBE4-038FF15F104F}"/>
              </a:ext>
            </a:extLst>
          </p:cNvPr>
          <p:cNvSpPr/>
          <p:nvPr/>
        </p:nvSpPr>
        <p:spPr>
          <a:xfrm rot="10800000">
            <a:off x="10146048" y="1875018"/>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0" name="Trapezoid 109">
            <a:extLst>
              <a:ext uri="{FF2B5EF4-FFF2-40B4-BE49-F238E27FC236}">
                <a16:creationId xmlns:a16="http://schemas.microsoft.com/office/drawing/2014/main" id="{8E495AF6-55A6-4DA4-E465-3DB7FE10A132}"/>
              </a:ext>
            </a:extLst>
          </p:cNvPr>
          <p:cNvSpPr/>
          <p:nvPr/>
        </p:nvSpPr>
        <p:spPr>
          <a:xfrm rot="10800000">
            <a:off x="10458376" y="292478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1" name="Trapezoid 110">
            <a:extLst>
              <a:ext uri="{FF2B5EF4-FFF2-40B4-BE49-F238E27FC236}">
                <a16:creationId xmlns:a16="http://schemas.microsoft.com/office/drawing/2014/main" id="{E7019611-A4DF-65D3-FFEA-F9410BC9AB9F}"/>
              </a:ext>
            </a:extLst>
          </p:cNvPr>
          <p:cNvSpPr/>
          <p:nvPr/>
        </p:nvSpPr>
        <p:spPr>
          <a:xfrm rot="16200000">
            <a:off x="11200469" y="264918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2" name="Trapezoid 111">
            <a:extLst>
              <a:ext uri="{FF2B5EF4-FFF2-40B4-BE49-F238E27FC236}">
                <a16:creationId xmlns:a16="http://schemas.microsoft.com/office/drawing/2014/main" id="{33202D81-F73D-4BA9-33F9-DE3DAE289248}"/>
              </a:ext>
            </a:extLst>
          </p:cNvPr>
          <p:cNvSpPr/>
          <p:nvPr/>
        </p:nvSpPr>
        <p:spPr>
          <a:xfrm rot="5400000">
            <a:off x="6439201" y="3776692"/>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3" name="Trapezoid 112">
            <a:extLst>
              <a:ext uri="{FF2B5EF4-FFF2-40B4-BE49-F238E27FC236}">
                <a16:creationId xmlns:a16="http://schemas.microsoft.com/office/drawing/2014/main" id="{48979C7A-06B7-DAB0-ABB7-6103AC75A4C9}"/>
              </a:ext>
            </a:extLst>
          </p:cNvPr>
          <p:cNvSpPr/>
          <p:nvPr/>
        </p:nvSpPr>
        <p:spPr>
          <a:xfrm rot="16200000">
            <a:off x="8371284" y="3994864"/>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4" name="Trapezoid 113">
            <a:extLst>
              <a:ext uri="{FF2B5EF4-FFF2-40B4-BE49-F238E27FC236}">
                <a16:creationId xmlns:a16="http://schemas.microsoft.com/office/drawing/2014/main" id="{749E243B-9B45-1749-D82F-7C847AA4418C}"/>
              </a:ext>
            </a:extLst>
          </p:cNvPr>
          <p:cNvSpPr/>
          <p:nvPr/>
        </p:nvSpPr>
        <p:spPr>
          <a:xfrm rot="10800000">
            <a:off x="10458376" y="3978808"/>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5" name="Trapezoid 114">
            <a:extLst>
              <a:ext uri="{FF2B5EF4-FFF2-40B4-BE49-F238E27FC236}">
                <a16:creationId xmlns:a16="http://schemas.microsoft.com/office/drawing/2014/main" id="{A5D7F72E-8302-E723-86A1-1C96C2D689C4}"/>
              </a:ext>
            </a:extLst>
          </p:cNvPr>
          <p:cNvSpPr/>
          <p:nvPr/>
        </p:nvSpPr>
        <p:spPr>
          <a:xfrm rot="16200000">
            <a:off x="11200469" y="3824438"/>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6" name="Trapezoid 115">
            <a:extLst>
              <a:ext uri="{FF2B5EF4-FFF2-40B4-BE49-F238E27FC236}">
                <a16:creationId xmlns:a16="http://schemas.microsoft.com/office/drawing/2014/main" id="{92500132-46D1-78CB-1361-136538A1A9A0}"/>
              </a:ext>
            </a:extLst>
          </p:cNvPr>
          <p:cNvSpPr/>
          <p:nvPr/>
        </p:nvSpPr>
        <p:spPr>
          <a:xfrm rot="5400000">
            <a:off x="6458143" y="4857198"/>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7" name="Trapezoid 116">
            <a:extLst>
              <a:ext uri="{FF2B5EF4-FFF2-40B4-BE49-F238E27FC236}">
                <a16:creationId xmlns:a16="http://schemas.microsoft.com/office/drawing/2014/main" id="{C83B6D76-7576-528B-0750-FFD68296F125}"/>
              </a:ext>
            </a:extLst>
          </p:cNvPr>
          <p:cNvSpPr/>
          <p:nvPr/>
        </p:nvSpPr>
        <p:spPr>
          <a:xfrm rot="10800000">
            <a:off x="7224896" y="5056517"/>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9E861046-9741-48AD-F8A6-D62132697637}"/>
              </a:ext>
            </a:extLst>
          </p:cNvPr>
          <p:cNvSpPr/>
          <p:nvPr/>
        </p:nvSpPr>
        <p:spPr>
          <a:xfrm rot="10800000">
            <a:off x="7188338" y="4011701"/>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44990471-F804-DCAB-71AB-0AADFC85D150}"/>
              </a:ext>
            </a:extLst>
          </p:cNvPr>
          <p:cNvSpPr/>
          <p:nvPr/>
        </p:nvSpPr>
        <p:spPr>
          <a:xfrm rot="16200000">
            <a:off x="8393300" y="5030243"/>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88434847-B5D3-29EF-19A9-1FD9F6425FDC}"/>
              </a:ext>
            </a:extLst>
          </p:cNvPr>
          <p:cNvSpPr/>
          <p:nvPr/>
        </p:nvSpPr>
        <p:spPr>
          <a:xfrm rot="5400000">
            <a:off x="9027397" y="5030243"/>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1" name="Trapezoid 120">
            <a:extLst>
              <a:ext uri="{FF2B5EF4-FFF2-40B4-BE49-F238E27FC236}">
                <a16:creationId xmlns:a16="http://schemas.microsoft.com/office/drawing/2014/main" id="{C55C58AD-CD40-FFB5-F261-980D5C3200A0}"/>
              </a:ext>
            </a:extLst>
          </p:cNvPr>
          <p:cNvSpPr/>
          <p:nvPr/>
        </p:nvSpPr>
        <p:spPr>
          <a:xfrm rot="5400000">
            <a:off x="8980222" y="3947199"/>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2" name="Trapezoid 121">
            <a:extLst>
              <a:ext uri="{FF2B5EF4-FFF2-40B4-BE49-F238E27FC236}">
                <a16:creationId xmlns:a16="http://schemas.microsoft.com/office/drawing/2014/main" id="{2233B8CF-3762-F741-675E-93D85497628F}"/>
              </a:ext>
            </a:extLst>
          </p:cNvPr>
          <p:cNvSpPr/>
          <p:nvPr/>
        </p:nvSpPr>
        <p:spPr>
          <a:xfrm rot="10954584">
            <a:off x="10443518" y="506923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3" name="Trapezoid 122">
            <a:extLst>
              <a:ext uri="{FF2B5EF4-FFF2-40B4-BE49-F238E27FC236}">
                <a16:creationId xmlns:a16="http://schemas.microsoft.com/office/drawing/2014/main" id="{330EB8B5-1677-021B-152A-AAC1512D51BC}"/>
              </a:ext>
            </a:extLst>
          </p:cNvPr>
          <p:cNvSpPr/>
          <p:nvPr/>
        </p:nvSpPr>
        <p:spPr>
          <a:xfrm rot="16200000">
            <a:off x="11200469" y="488634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46E42A8-D7FF-5616-C861-B1FE98959BE6}"/>
              </a:ext>
            </a:extLst>
          </p:cNvPr>
          <p:cNvSpPr/>
          <p:nvPr/>
        </p:nvSpPr>
        <p:spPr>
          <a:xfrm>
            <a:off x="265979" y="6175331"/>
            <a:ext cx="5119160" cy="41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Front of Classroom</a:t>
            </a:r>
          </a:p>
        </p:txBody>
      </p:sp>
      <p:sp>
        <p:nvSpPr>
          <p:cNvPr id="125" name="Rectangle 124">
            <a:extLst>
              <a:ext uri="{FF2B5EF4-FFF2-40B4-BE49-F238E27FC236}">
                <a16:creationId xmlns:a16="http://schemas.microsoft.com/office/drawing/2014/main" id="{E956DC63-3FF6-FB0E-032F-5CFC5488DC4A}"/>
              </a:ext>
            </a:extLst>
          </p:cNvPr>
          <p:cNvSpPr/>
          <p:nvPr/>
        </p:nvSpPr>
        <p:spPr>
          <a:xfrm>
            <a:off x="6763194" y="6219924"/>
            <a:ext cx="5119160" cy="41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Front of Classroom</a:t>
            </a:r>
          </a:p>
        </p:txBody>
      </p:sp>
      <p:sp>
        <p:nvSpPr>
          <p:cNvPr id="126" name="Right Arrow 125">
            <a:extLst>
              <a:ext uri="{FF2B5EF4-FFF2-40B4-BE49-F238E27FC236}">
                <a16:creationId xmlns:a16="http://schemas.microsoft.com/office/drawing/2014/main" id="{F6F1F9E4-1A35-7C7F-44D3-B189243E2095}"/>
              </a:ext>
            </a:extLst>
          </p:cNvPr>
          <p:cNvSpPr/>
          <p:nvPr/>
        </p:nvSpPr>
        <p:spPr>
          <a:xfrm rot="18245581">
            <a:off x="3673713" y="2230416"/>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F899042E-2F02-AA7A-8975-8AE6AA14E4DD}"/>
              </a:ext>
            </a:extLst>
          </p:cNvPr>
          <p:cNvSpPr/>
          <p:nvPr/>
        </p:nvSpPr>
        <p:spPr>
          <a:xfrm rot="18245581">
            <a:off x="3762710" y="3997787"/>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88C36605-E3AA-BFE3-A131-B8AA9F5AB8E0}"/>
              </a:ext>
            </a:extLst>
          </p:cNvPr>
          <p:cNvSpPr/>
          <p:nvPr/>
        </p:nvSpPr>
        <p:spPr>
          <a:xfrm rot="13821452">
            <a:off x="1233673" y="2257669"/>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C98B3944-0038-5FE3-A5D0-2A81C60F07FD}"/>
              </a:ext>
            </a:extLst>
          </p:cNvPr>
          <p:cNvSpPr/>
          <p:nvPr/>
        </p:nvSpPr>
        <p:spPr>
          <a:xfrm rot="13821452">
            <a:off x="1135609" y="4136223"/>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8051CA09-4706-DA8D-590F-1325D472F713}"/>
              </a:ext>
            </a:extLst>
          </p:cNvPr>
          <p:cNvSpPr/>
          <p:nvPr/>
        </p:nvSpPr>
        <p:spPr>
          <a:xfrm>
            <a:off x="2104478" y="3621328"/>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a:extLst>
              <a:ext uri="{FF2B5EF4-FFF2-40B4-BE49-F238E27FC236}">
                <a16:creationId xmlns:a16="http://schemas.microsoft.com/office/drawing/2014/main" id="{6DB452D6-01A3-3B5F-9272-49E8D478A215}"/>
              </a:ext>
            </a:extLst>
          </p:cNvPr>
          <p:cNvSpPr/>
          <p:nvPr/>
        </p:nvSpPr>
        <p:spPr>
          <a:xfrm rot="10800000">
            <a:off x="2895970" y="3597940"/>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a:extLst>
              <a:ext uri="{FF2B5EF4-FFF2-40B4-BE49-F238E27FC236}">
                <a16:creationId xmlns:a16="http://schemas.microsoft.com/office/drawing/2014/main" id="{2651BC0A-4FB7-026F-D22A-3A0D0DE350E1}"/>
              </a:ext>
            </a:extLst>
          </p:cNvPr>
          <p:cNvSpPr/>
          <p:nvPr/>
        </p:nvSpPr>
        <p:spPr>
          <a:xfrm rot="10800000">
            <a:off x="2895971" y="4450977"/>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Arrow 133">
            <a:extLst>
              <a:ext uri="{FF2B5EF4-FFF2-40B4-BE49-F238E27FC236}">
                <a16:creationId xmlns:a16="http://schemas.microsoft.com/office/drawing/2014/main" id="{1DA5BABA-5AF2-852A-BF33-2094FEE8E858}"/>
              </a:ext>
            </a:extLst>
          </p:cNvPr>
          <p:cNvSpPr/>
          <p:nvPr/>
        </p:nvSpPr>
        <p:spPr>
          <a:xfrm rot="10800000">
            <a:off x="2859203" y="2747333"/>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0D31D03-E393-B109-7815-D21577ECF0C9}"/>
              </a:ext>
            </a:extLst>
          </p:cNvPr>
          <p:cNvSpPr/>
          <p:nvPr/>
        </p:nvSpPr>
        <p:spPr>
          <a:xfrm>
            <a:off x="2142048" y="2736435"/>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50CB1C89-9E77-4104-0DB1-05B959FDB66B}"/>
              </a:ext>
            </a:extLst>
          </p:cNvPr>
          <p:cNvSpPr/>
          <p:nvPr/>
        </p:nvSpPr>
        <p:spPr>
          <a:xfrm>
            <a:off x="2168097" y="4428137"/>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3369A5C1-2B81-DD44-EA98-C0139F94B3AA}"/>
              </a:ext>
            </a:extLst>
          </p:cNvPr>
          <p:cNvSpPr/>
          <p:nvPr/>
        </p:nvSpPr>
        <p:spPr>
          <a:xfrm rot="5400000">
            <a:off x="4336479" y="4475732"/>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ight Arrow 138">
            <a:extLst>
              <a:ext uri="{FF2B5EF4-FFF2-40B4-BE49-F238E27FC236}">
                <a16:creationId xmlns:a16="http://schemas.microsoft.com/office/drawing/2014/main" id="{0BF0084E-8F9F-3F28-6849-899F12E201F9}"/>
              </a:ext>
            </a:extLst>
          </p:cNvPr>
          <p:cNvSpPr/>
          <p:nvPr/>
        </p:nvSpPr>
        <p:spPr>
          <a:xfrm rot="5400000">
            <a:off x="780415" y="4475732"/>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Bent Arrow 139">
            <a:extLst>
              <a:ext uri="{FF2B5EF4-FFF2-40B4-BE49-F238E27FC236}">
                <a16:creationId xmlns:a16="http://schemas.microsoft.com/office/drawing/2014/main" id="{D0755A6B-1C29-62DB-CD0D-0F53A39CE30E}"/>
              </a:ext>
            </a:extLst>
          </p:cNvPr>
          <p:cNvSpPr/>
          <p:nvPr/>
        </p:nvSpPr>
        <p:spPr>
          <a:xfrm>
            <a:off x="4658981" y="3476423"/>
            <a:ext cx="537529" cy="52877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Bent Arrow 140">
            <a:extLst>
              <a:ext uri="{FF2B5EF4-FFF2-40B4-BE49-F238E27FC236}">
                <a16:creationId xmlns:a16="http://schemas.microsoft.com/office/drawing/2014/main" id="{364F333A-8D00-79E4-5864-B768915BB983}"/>
              </a:ext>
            </a:extLst>
          </p:cNvPr>
          <p:cNvSpPr/>
          <p:nvPr/>
        </p:nvSpPr>
        <p:spPr>
          <a:xfrm flipH="1">
            <a:off x="314994" y="3450037"/>
            <a:ext cx="576302" cy="528771"/>
          </a:xfrm>
          <a:prstGeom prst="bentArrow">
            <a:avLst>
              <a:gd name="adj1" fmla="val 25000"/>
              <a:gd name="adj2" fmla="val 29738"/>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Rectangle 143">
            <a:extLst>
              <a:ext uri="{FF2B5EF4-FFF2-40B4-BE49-F238E27FC236}">
                <a16:creationId xmlns:a16="http://schemas.microsoft.com/office/drawing/2014/main" id="{D05F1470-54DE-F755-45C1-604CE89A676C}"/>
              </a:ext>
            </a:extLst>
          </p:cNvPr>
          <p:cNvSpPr/>
          <p:nvPr/>
        </p:nvSpPr>
        <p:spPr>
          <a:xfrm rot="16200000">
            <a:off x="4315145" y="3854214"/>
            <a:ext cx="4484317" cy="13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Floor  Edge</a:t>
            </a:r>
          </a:p>
        </p:txBody>
      </p:sp>
      <p:sp>
        <p:nvSpPr>
          <p:cNvPr id="145" name="Rectangle 144">
            <a:extLst>
              <a:ext uri="{FF2B5EF4-FFF2-40B4-BE49-F238E27FC236}">
                <a16:creationId xmlns:a16="http://schemas.microsoft.com/office/drawing/2014/main" id="{007193B8-210D-DEBB-7486-C16FC419BA40}"/>
              </a:ext>
            </a:extLst>
          </p:cNvPr>
          <p:cNvSpPr/>
          <p:nvPr/>
        </p:nvSpPr>
        <p:spPr>
          <a:xfrm rot="16200000">
            <a:off x="9867557" y="3713834"/>
            <a:ext cx="4484317" cy="13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Floor  Edge</a:t>
            </a:r>
          </a:p>
        </p:txBody>
      </p:sp>
    </p:spTree>
    <p:extLst>
      <p:ext uri="{BB962C8B-B14F-4D97-AF65-F5344CB8AC3E}">
        <p14:creationId xmlns:p14="http://schemas.microsoft.com/office/powerpoint/2010/main" val="559865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D08FC-5060-0C3C-7A9F-189E5FDB69DB}"/>
              </a:ext>
            </a:extLst>
          </p:cNvPr>
          <p:cNvPicPr>
            <a:picLocks noChangeAspect="1"/>
          </p:cNvPicPr>
          <p:nvPr/>
        </p:nvPicPr>
        <p:blipFill>
          <a:blip r:embed="rId2"/>
          <a:stretch>
            <a:fillRect/>
          </a:stretch>
        </p:blipFill>
        <p:spPr>
          <a:xfrm>
            <a:off x="3425628" y="0"/>
            <a:ext cx="5340743" cy="6858000"/>
          </a:xfrm>
          <a:prstGeom prst="rect">
            <a:avLst/>
          </a:prstGeom>
        </p:spPr>
      </p:pic>
      <p:sp>
        <p:nvSpPr>
          <p:cNvPr id="6" name="Oval 5">
            <a:extLst>
              <a:ext uri="{FF2B5EF4-FFF2-40B4-BE49-F238E27FC236}">
                <a16:creationId xmlns:a16="http://schemas.microsoft.com/office/drawing/2014/main" id="{739903E1-7474-6DB4-5E7B-777980853393}"/>
              </a:ext>
            </a:extLst>
          </p:cNvPr>
          <p:cNvSpPr/>
          <p:nvPr/>
        </p:nvSpPr>
        <p:spPr>
          <a:xfrm>
            <a:off x="3319908" y="6093411"/>
            <a:ext cx="211439" cy="2068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C3C1A60A-DE82-F182-1C39-E4847E154ED2}"/>
              </a:ext>
            </a:extLst>
          </p:cNvPr>
          <p:cNvSpPr/>
          <p:nvPr/>
        </p:nvSpPr>
        <p:spPr>
          <a:xfrm>
            <a:off x="3569437" y="5638800"/>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a:extLst>
              <a:ext uri="{FF2B5EF4-FFF2-40B4-BE49-F238E27FC236}">
                <a16:creationId xmlns:a16="http://schemas.microsoft.com/office/drawing/2014/main" id="{273E088D-0714-24C0-D595-2B590F1AE424}"/>
              </a:ext>
            </a:extLst>
          </p:cNvPr>
          <p:cNvCxnSpPr>
            <a:cxnSpLocks/>
            <a:stCxn id="15" idx="4"/>
            <a:endCxn id="7" idx="0"/>
          </p:cNvCxnSpPr>
          <p:nvPr/>
        </p:nvCxnSpPr>
        <p:spPr>
          <a:xfrm>
            <a:off x="3726493" y="206805"/>
            <a:ext cx="12045" cy="543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Oval 10">
            <a:extLst>
              <a:ext uri="{FF2B5EF4-FFF2-40B4-BE49-F238E27FC236}">
                <a16:creationId xmlns:a16="http://schemas.microsoft.com/office/drawing/2014/main" id="{A99B2FF7-0D98-86EB-6448-99DCC166C9F2}"/>
              </a:ext>
            </a:extLst>
          </p:cNvPr>
          <p:cNvSpPr/>
          <p:nvPr/>
        </p:nvSpPr>
        <p:spPr>
          <a:xfrm>
            <a:off x="3319908" y="6300216"/>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A8B003E3-A968-1C90-5A88-28FA5B90A7C6}"/>
              </a:ext>
            </a:extLst>
          </p:cNvPr>
          <p:cNvSpPr/>
          <p:nvPr/>
        </p:nvSpPr>
        <p:spPr>
          <a:xfrm>
            <a:off x="3320876" y="6475142"/>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
            </a:r>
          </a:p>
        </p:txBody>
      </p:sp>
      <p:sp>
        <p:nvSpPr>
          <p:cNvPr id="13" name="Oval 12">
            <a:extLst>
              <a:ext uri="{FF2B5EF4-FFF2-40B4-BE49-F238E27FC236}">
                <a16:creationId xmlns:a16="http://schemas.microsoft.com/office/drawing/2014/main" id="{2BC9E50F-6345-C39A-B4DD-3DA680D56B87}"/>
              </a:ext>
            </a:extLst>
          </p:cNvPr>
          <p:cNvSpPr/>
          <p:nvPr/>
        </p:nvSpPr>
        <p:spPr>
          <a:xfrm>
            <a:off x="3319382" y="6650068"/>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
            </a:r>
          </a:p>
        </p:txBody>
      </p:sp>
      <p:sp>
        <p:nvSpPr>
          <p:cNvPr id="15" name="Oval 14">
            <a:extLst>
              <a:ext uri="{FF2B5EF4-FFF2-40B4-BE49-F238E27FC236}">
                <a16:creationId xmlns:a16="http://schemas.microsoft.com/office/drawing/2014/main" id="{7EBCD698-606C-18DA-E3EC-78D675B2803B}"/>
              </a:ext>
            </a:extLst>
          </p:cNvPr>
          <p:cNvSpPr/>
          <p:nvPr/>
        </p:nvSpPr>
        <p:spPr>
          <a:xfrm>
            <a:off x="3620773" y="0"/>
            <a:ext cx="211439" cy="2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 name="Oval 1">
            <a:extLst>
              <a:ext uri="{FF2B5EF4-FFF2-40B4-BE49-F238E27FC236}">
                <a16:creationId xmlns:a16="http://schemas.microsoft.com/office/drawing/2014/main" id="{71190C14-F29D-37B2-7E28-59ABD7DF8A45}"/>
              </a:ext>
            </a:extLst>
          </p:cNvPr>
          <p:cNvSpPr/>
          <p:nvPr/>
        </p:nvSpPr>
        <p:spPr>
          <a:xfrm>
            <a:off x="3738538" y="768262"/>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6C591A6C-E840-8211-4C96-ADE71D8AE0FA}"/>
              </a:ext>
            </a:extLst>
          </p:cNvPr>
          <p:cNvSpPr/>
          <p:nvPr/>
        </p:nvSpPr>
        <p:spPr>
          <a:xfrm>
            <a:off x="4848710" y="1626837"/>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74D4F59E-50B7-45F6-7FAD-6A5B7285E4F9}"/>
              </a:ext>
            </a:extLst>
          </p:cNvPr>
          <p:cNvSpPr/>
          <p:nvPr/>
        </p:nvSpPr>
        <p:spPr>
          <a:xfrm>
            <a:off x="3786321" y="2922802"/>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Rectangle 15">
            <a:extLst>
              <a:ext uri="{FF2B5EF4-FFF2-40B4-BE49-F238E27FC236}">
                <a16:creationId xmlns:a16="http://schemas.microsoft.com/office/drawing/2014/main" id="{39FEB007-95DD-1D30-EA41-1F1729C07855}"/>
              </a:ext>
            </a:extLst>
          </p:cNvPr>
          <p:cNvSpPr/>
          <p:nvPr/>
        </p:nvSpPr>
        <p:spPr>
          <a:xfrm>
            <a:off x="6729984" y="1856232"/>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AEEC11-A2C0-EA24-C067-4653C91B94B7}"/>
              </a:ext>
            </a:extLst>
          </p:cNvPr>
          <p:cNvSpPr/>
          <p:nvPr/>
        </p:nvSpPr>
        <p:spPr>
          <a:xfrm>
            <a:off x="7419952" y="1856232"/>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318D07-8D50-E850-0118-C56BB602D4AB}"/>
              </a:ext>
            </a:extLst>
          </p:cNvPr>
          <p:cNvSpPr/>
          <p:nvPr/>
        </p:nvSpPr>
        <p:spPr>
          <a:xfrm>
            <a:off x="5959846" y="2922802"/>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01A4C1-256D-FE5D-D0BF-ED226C7931A9}"/>
              </a:ext>
            </a:extLst>
          </p:cNvPr>
          <p:cNvSpPr/>
          <p:nvPr/>
        </p:nvSpPr>
        <p:spPr>
          <a:xfrm>
            <a:off x="6684348" y="2922802"/>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
            <a:extLst>
              <a:ext uri="{FF2B5EF4-FFF2-40B4-BE49-F238E27FC236}">
                <a16:creationId xmlns:a16="http://schemas.microsoft.com/office/drawing/2014/main" id="{8F8E9DC1-B5EF-F020-EED3-670CB78459A5}"/>
              </a:ext>
            </a:extLst>
          </p:cNvPr>
          <p:cNvCxnSpPr>
            <a:stCxn id="16" idx="2"/>
            <a:endCxn id="18" idx="0"/>
          </p:cNvCxnSpPr>
          <p:nvPr/>
        </p:nvCxnSpPr>
        <p:spPr>
          <a:xfrm rot="5400000">
            <a:off x="6209394" y="2109604"/>
            <a:ext cx="856258" cy="7701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6737A00-28F0-EA34-67BE-5F9DE45CD7F6}"/>
              </a:ext>
            </a:extLst>
          </p:cNvPr>
          <p:cNvCxnSpPr>
            <a:cxnSpLocks/>
            <a:stCxn id="17" idx="2"/>
            <a:endCxn id="19" idx="0"/>
          </p:cNvCxnSpPr>
          <p:nvPr/>
        </p:nvCxnSpPr>
        <p:spPr>
          <a:xfrm rot="5400000">
            <a:off x="6916629" y="2126871"/>
            <a:ext cx="856258" cy="7356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85451C9-1FE0-AD07-5E7C-CF886D8D0476}"/>
              </a:ext>
            </a:extLst>
          </p:cNvPr>
          <p:cNvSpPr/>
          <p:nvPr/>
        </p:nvSpPr>
        <p:spPr>
          <a:xfrm>
            <a:off x="4139576" y="1152143"/>
            <a:ext cx="585216" cy="1361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C20FA7-1826-61AF-4F99-1AC605EFAF60}"/>
              </a:ext>
            </a:extLst>
          </p:cNvPr>
          <p:cNvSpPr/>
          <p:nvPr/>
        </p:nvSpPr>
        <p:spPr>
          <a:xfrm>
            <a:off x="4154816" y="1304543"/>
            <a:ext cx="585216" cy="1361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6E58DA86-D830-15D8-A744-ED40B6CF7B79}"/>
              </a:ext>
            </a:extLst>
          </p:cNvPr>
          <p:cNvCxnSpPr>
            <a:cxnSpLocks/>
            <a:stCxn id="25" idx="3"/>
            <a:endCxn id="16" idx="0"/>
          </p:cNvCxnSpPr>
          <p:nvPr/>
        </p:nvCxnSpPr>
        <p:spPr>
          <a:xfrm>
            <a:off x="4724792" y="1220243"/>
            <a:ext cx="2297800" cy="6359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6A1289E9-A183-93BE-62C8-2A46BEFA42AC}"/>
              </a:ext>
            </a:extLst>
          </p:cNvPr>
          <p:cNvCxnSpPr>
            <a:cxnSpLocks/>
            <a:stCxn id="26" idx="3"/>
            <a:endCxn id="17" idx="0"/>
          </p:cNvCxnSpPr>
          <p:nvPr/>
        </p:nvCxnSpPr>
        <p:spPr>
          <a:xfrm>
            <a:off x="4740032" y="1372643"/>
            <a:ext cx="2972528" cy="4835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BE19DA7-4E71-CFCE-7EC5-D525C0A195B3}"/>
              </a:ext>
            </a:extLst>
          </p:cNvPr>
          <p:cNvSpPr txBox="1"/>
          <p:nvPr/>
        </p:nvSpPr>
        <p:spPr>
          <a:xfrm>
            <a:off x="6733712" y="2204851"/>
            <a:ext cx="1452642" cy="369332"/>
          </a:xfrm>
          <a:prstGeom prst="rect">
            <a:avLst/>
          </a:prstGeom>
          <a:noFill/>
        </p:spPr>
        <p:txBody>
          <a:bodyPr wrap="none" rtlCol="0">
            <a:spAutoFit/>
          </a:bodyPr>
          <a:lstStyle/>
          <a:p>
            <a:r>
              <a:rPr lang="en-US" dirty="0">
                <a:solidFill>
                  <a:schemeClr val="bg1"/>
                </a:solidFill>
              </a:rPr>
              <a:t>Value passing</a:t>
            </a:r>
          </a:p>
        </p:txBody>
      </p:sp>
      <p:sp>
        <p:nvSpPr>
          <p:cNvPr id="36" name="Rectangle 35">
            <a:extLst>
              <a:ext uri="{FF2B5EF4-FFF2-40B4-BE49-F238E27FC236}">
                <a16:creationId xmlns:a16="http://schemas.microsoft.com/office/drawing/2014/main" id="{8925E14A-165E-66F9-0D3F-30EC378BA6E1}"/>
              </a:ext>
            </a:extLst>
          </p:cNvPr>
          <p:cNvSpPr/>
          <p:nvPr/>
        </p:nvSpPr>
        <p:spPr>
          <a:xfrm>
            <a:off x="4733913" y="5020851"/>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8AD1B63-B090-E623-423C-E61F68BDD3DC}"/>
              </a:ext>
            </a:extLst>
          </p:cNvPr>
          <p:cNvSpPr/>
          <p:nvPr/>
        </p:nvSpPr>
        <p:spPr>
          <a:xfrm>
            <a:off x="4136308" y="1872433"/>
            <a:ext cx="585216" cy="21031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24FBDE5F-50BF-6FF1-1BD0-1140DA0193E7}"/>
              </a:ext>
            </a:extLst>
          </p:cNvPr>
          <p:cNvCxnSpPr>
            <a:cxnSpLocks/>
            <a:stCxn id="36" idx="0"/>
            <a:endCxn id="37" idx="3"/>
          </p:cNvCxnSpPr>
          <p:nvPr/>
        </p:nvCxnSpPr>
        <p:spPr>
          <a:xfrm rot="16200000" flipV="1">
            <a:off x="3352392" y="3346721"/>
            <a:ext cx="3043262" cy="3049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2AAC1D-CC2E-E8CA-4F22-972B557ECC94}"/>
              </a:ext>
            </a:extLst>
          </p:cNvPr>
          <p:cNvSpPr txBox="1"/>
          <p:nvPr/>
        </p:nvSpPr>
        <p:spPr>
          <a:xfrm>
            <a:off x="4387584" y="5142207"/>
            <a:ext cx="1452642" cy="369332"/>
          </a:xfrm>
          <a:prstGeom prst="rect">
            <a:avLst/>
          </a:prstGeom>
          <a:noFill/>
        </p:spPr>
        <p:txBody>
          <a:bodyPr wrap="none" rtlCol="0">
            <a:spAutoFit/>
          </a:bodyPr>
          <a:lstStyle/>
          <a:p>
            <a:r>
              <a:rPr lang="en-US" dirty="0">
                <a:solidFill>
                  <a:schemeClr val="bg1"/>
                </a:solidFill>
              </a:rPr>
              <a:t>Value passing</a:t>
            </a:r>
          </a:p>
        </p:txBody>
      </p:sp>
      <p:sp>
        <p:nvSpPr>
          <p:cNvPr id="43" name="Oval 42">
            <a:extLst>
              <a:ext uri="{FF2B5EF4-FFF2-40B4-BE49-F238E27FC236}">
                <a16:creationId xmlns:a16="http://schemas.microsoft.com/office/drawing/2014/main" id="{38964C83-C048-E49D-694F-0F2094EF8D87}"/>
              </a:ext>
            </a:extLst>
          </p:cNvPr>
          <p:cNvSpPr/>
          <p:nvPr/>
        </p:nvSpPr>
        <p:spPr>
          <a:xfrm>
            <a:off x="5327256" y="4931217"/>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4" name="Oval 43">
            <a:extLst>
              <a:ext uri="{FF2B5EF4-FFF2-40B4-BE49-F238E27FC236}">
                <a16:creationId xmlns:a16="http://schemas.microsoft.com/office/drawing/2014/main" id="{766343B0-87C8-B4CC-5972-CF1CC7B425EC}"/>
              </a:ext>
            </a:extLst>
          </p:cNvPr>
          <p:cNvSpPr/>
          <p:nvPr/>
        </p:nvSpPr>
        <p:spPr>
          <a:xfrm>
            <a:off x="3827369" y="1811075"/>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63A92B-2CD0-54CA-5450-877B8E57404C}"/>
              </a:ext>
            </a:extLst>
          </p:cNvPr>
          <p:cNvSpPr/>
          <p:nvPr/>
        </p:nvSpPr>
        <p:spPr>
          <a:xfrm>
            <a:off x="5726286" y="1130661"/>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46" name="Oval 45">
            <a:extLst>
              <a:ext uri="{FF2B5EF4-FFF2-40B4-BE49-F238E27FC236}">
                <a16:creationId xmlns:a16="http://schemas.microsoft.com/office/drawing/2014/main" id="{C6D599F7-E720-302E-4FAA-FC653285D865}"/>
              </a:ext>
            </a:extLst>
          </p:cNvPr>
          <p:cNvSpPr/>
          <p:nvPr/>
        </p:nvSpPr>
        <p:spPr>
          <a:xfrm>
            <a:off x="5726286" y="1314457"/>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
            </a:r>
          </a:p>
        </p:txBody>
      </p:sp>
      <p:sp>
        <p:nvSpPr>
          <p:cNvPr id="47" name="Oval 46">
            <a:extLst>
              <a:ext uri="{FF2B5EF4-FFF2-40B4-BE49-F238E27FC236}">
                <a16:creationId xmlns:a16="http://schemas.microsoft.com/office/drawing/2014/main" id="{60F6AA42-0C60-DCBE-E082-3A7E483A3BC2}"/>
              </a:ext>
            </a:extLst>
          </p:cNvPr>
          <p:cNvSpPr/>
          <p:nvPr/>
        </p:nvSpPr>
        <p:spPr>
          <a:xfrm>
            <a:off x="4642924" y="2300653"/>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
            </a:r>
          </a:p>
        </p:txBody>
      </p:sp>
      <p:sp>
        <p:nvSpPr>
          <p:cNvPr id="48" name="Oval 47">
            <a:extLst>
              <a:ext uri="{FF2B5EF4-FFF2-40B4-BE49-F238E27FC236}">
                <a16:creationId xmlns:a16="http://schemas.microsoft.com/office/drawing/2014/main" id="{557FC777-4A51-2EDA-F443-D2A7A4BDAC23}"/>
              </a:ext>
            </a:extLst>
          </p:cNvPr>
          <p:cNvSpPr/>
          <p:nvPr/>
        </p:nvSpPr>
        <p:spPr>
          <a:xfrm>
            <a:off x="4190172" y="2430379"/>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8270C821-9836-5232-DAB1-E6DF4AB85210}"/>
              </a:ext>
            </a:extLst>
          </p:cNvPr>
          <p:cNvSpPr/>
          <p:nvPr/>
        </p:nvSpPr>
        <p:spPr>
          <a:xfrm>
            <a:off x="3569437" y="5936772"/>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0" name="TextBox 49">
            <a:extLst>
              <a:ext uri="{FF2B5EF4-FFF2-40B4-BE49-F238E27FC236}">
                <a16:creationId xmlns:a16="http://schemas.microsoft.com/office/drawing/2014/main" id="{20847457-C232-9946-2C3A-3BB8A0D3A107}"/>
              </a:ext>
            </a:extLst>
          </p:cNvPr>
          <p:cNvSpPr txBox="1"/>
          <p:nvPr/>
        </p:nvSpPr>
        <p:spPr>
          <a:xfrm>
            <a:off x="160306" y="206805"/>
            <a:ext cx="3044189" cy="6740307"/>
          </a:xfrm>
          <a:prstGeom prst="rect">
            <a:avLst/>
          </a:prstGeom>
          <a:noFill/>
        </p:spPr>
        <p:txBody>
          <a:bodyPr wrap="square" rtlCol="0">
            <a:spAutoFit/>
          </a:bodyPr>
          <a:lstStyle/>
          <a:p>
            <a:r>
              <a:rPr lang="en-US" dirty="0"/>
              <a:t>1. (A)Python read and compiles the entire file.</a:t>
            </a:r>
          </a:p>
          <a:p>
            <a:r>
              <a:rPr lang="en-US" dirty="0"/>
              <a:t>Then runs the 1</a:t>
            </a:r>
            <a:r>
              <a:rPr lang="en-US" baseline="30000" dirty="0"/>
              <a:t>st</a:t>
            </a:r>
            <a:r>
              <a:rPr lang="en-US" dirty="0"/>
              <a:t> line of code with zero indentation</a:t>
            </a:r>
          </a:p>
          <a:p>
            <a:r>
              <a:rPr lang="en-US" dirty="0"/>
              <a:t>	i.e. main()</a:t>
            </a:r>
          </a:p>
          <a:p>
            <a:r>
              <a:rPr lang="en-US" dirty="0"/>
              <a:t>2. Main is called. </a:t>
            </a:r>
          </a:p>
          <a:p>
            <a:r>
              <a:rPr lang="en-US" dirty="0"/>
              <a:t>Process of input is retrieved and converted (B, C)</a:t>
            </a:r>
          </a:p>
          <a:p>
            <a:r>
              <a:rPr lang="en-US" dirty="0"/>
              <a:t>3. Within main, </a:t>
            </a:r>
            <a:r>
              <a:rPr lang="en-US" dirty="0" err="1"/>
              <a:t>compute_cylinder_volume</a:t>
            </a:r>
            <a:r>
              <a:rPr lang="en-US" dirty="0"/>
              <a:t>() is called with two parameters.</a:t>
            </a:r>
          </a:p>
          <a:p>
            <a:r>
              <a:rPr lang="en-US" dirty="0"/>
              <a:t>The variables used pass in the the values they hold.</a:t>
            </a:r>
          </a:p>
          <a:p>
            <a:r>
              <a:rPr lang="en-US" dirty="0"/>
              <a:t>4. Those values are re-assigned to a new set of variables.</a:t>
            </a:r>
          </a:p>
          <a:p>
            <a:r>
              <a:rPr lang="en-US" dirty="0"/>
              <a:t>The new variables are used to process the value of volume.</a:t>
            </a:r>
          </a:p>
          <a:p>
            <a:r>
              <a:rPr lang="en-US" dirty="0"/>
              <a:t>5. The value from volume is return, and stored in main’s volume variable.</a:t>
            </a:r>
          </a:p>
          <a:p>
            <a:r>
              <a:rPr lang="en-US" dirty="0"/>
              <a:t>6. Main is finished</a:t>
            </a:r>
          </a:p>
          <a:p>
            <a:r>
              <a:rPr lang="en-US" dirty="0"/>
              <a:t>7. Control flow is return to the next line with no indentation.</a:t>
            </a:r>
          </a:p>
        </p:txBody>
      </p:sp>
      <p:pic>
        <p:nvPicPr>
          <p:cNvPr id="52" name="Picture 51">
            <a:extLst>
              <a:ext uri="{FF2B5EF4-FFF2-40B4-BE49-F238E27FC236}">
                <a16:creationId xmlns:a16="http://schemas.microsoft.com/office/drawing/2014/main" id="{920D8596-DDBE-4C05-7753-0D7D8AB0CB74}"/>
              </a:ext>
            </a:extLst>
          </p:cNvPr>
          <p:cNvPicPr>
            <a:picLocks noChangeAspect="1"/>
          </p:cNvPicPr>
          <p:nvPr/>
        </p:nvPicPr>
        <p:blipFill>
          <a:blip r:embed="rId3"/>
          <a:stretch>
            <a:fillRect/>
          </a:stretch>
        </p:blipFill>
        <p:spPr>
          <a:xfrm>
            <a:off x="9018662" y="762814"/>
            <a:ext cx="2721803" cy="1980051"/>
          </a:xfrm>
          <a:prstGeom prst="rect">
            <a:avLst/>
          </a:prstGeom>
        </p:spPr>
      </p:pic>
      <p:sp>
        <p:nvSpPr>
          <p:cNvPr id="53" name="Oval 52">
            <a:extLst>
              <a:ext uri="{FF2B5EF4-FFF2-40B4-BE49-F238E27FC236}">
                <a16:creationId xmlns:a16="http://schemas.microsoft.com/office/drawing/2014/main" id="{D2DC162D-133D-A058-B30B-C66A3684E6B8}"/>
              </a:ext>
            </a:extLst>
          </p:cNvPr>
          <p:cNvSpPr/>
          <p:nvPr/>
        </p:nvSpPr>
        <p:spPr>
          <a:xfrm>
            <a:off x="10520393" y="1332689"/>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54" name="Oval 53">
            <a:extLst>
              <a:ext uri="{FF2B5EF4-FFF2-40B4-BE49-F238E27FC236}">
                <a16:creationId xmlns:a16="http://schemas.microsoft.com/office/drawing/2014/main" id="{CD88FB9E-D48C-5F12-D6EE-87BD3FB01E88}"/>
              </a:ext>
            </a:extLst>
          </p:cNvPr>
          <p:cNvSpPr/>
          <p:nvPr/>
        </p:nvSpPr>
        <p:spPr>
          <a:xfrm>
            <a:off x="10679534" y="1338593"/>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
            </a:r>
          </a:p>
        </p:txBody>
      </p:sp>
      <p:sp>
        <p:nvSpPr>
          <p:cNvPr id="55" name="Oval 54">
            <a:extLst>
              <a:ext uri="{FF2B5EF4-FFF2-40B4-BE49-F238E27FC236}">
                <a16:creationId xmlns:a16="http://schemas.microsoft.com/office/drawing/2014/main" id="{4940592C-422E-6935-56E5-3A983E26C6A2}"/>
              </a:ext>
            </a:extLst>
          </p:cNvPr>
          <p:cNvSpPr/>
          <p:nvPr/>
        </p:nvSpPr>
        <p:spPr>
          <a:xfrm>
            <a:off x="10679534" y="1676963"/>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6" name="Oval 55">
            <a:extLst>
              <a:ext uri="{FF2B5EF4-FFF2-40B4-BE49-F238E27FC236}">
                <a16:creationId xmlns:a16="http://schemas.microsoft.com/office/drawing/2014/main" id="{D2CDE1FC-A79B-6194-55BD-87D694A1D9A2}"/>
              </a:ext>
            </a:extLst>
          </p:cNvPr>
          <p:cNvSpPr/>
          <p:nvPr/>
        </p:nvSpPr>
        <p:spPr>
          <a:xfrm>
            <a:off x="9811410" y="1971678"/>
            <a:ext cx="338202" cy="300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Oval 57">
            <a:extLst>
              <a:ext uri="{FF2B5EF4-FFF2-40B4-BE49-F238E27FC236}">
                <a16:creationId xmlns:a16="http://schemas.microsoft.com/office/drawing/2014/main" id="{71B418ED-9736-7B77-A949-4A2D2D38B86D}"/>
              </a:ext>
            </a:extLst>
          </p:cNvPr>
          <p:cNvSpPr/>
          <p:nvPr/>
        </p:nvSpPr>
        <p:spPr>
          <a:xfrm>
            <a:off x="10640146" y="2435098"/>
            <a:ext cx="205786" cy="207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
            </a:r>
          </a:p>
        </p:txBody>
      </p:sp>
      <p:sp>
        <p:nvSpPr>
          <p:cNvPr id="3" name="Rectangle 2">
            <a:extLst>
              <a:ext uri="{FF2B5EF4-FFF2-40B4-BE49-F238E27FC236}">
                <a16:creationId xmlns:a16="http://schemas.microsoft.com/office/drawing/2014/main" id="{FD5FE3D8-2D9B-99FB-DE41-3E00B8A0E8C9}"/>
              </a:ext>
            </a:extLst>
          </p:cNvPr>
          <p:cNvSpPr/>
          <p:nvPr/>
        </p:nvSpPr>
        <p:spPr>
          <a:xfrm>
            <a:off x="9917206" y="438212"/>
            <a:ext cx="1139355" cy="274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a:t>
            </a:r>
          </a:p>
        </p:txBody>
      </p:sp>
      <p:sp>
        <p:nvSpPr>
          <p:cNvPr id="4" name="Rectangle 3">
            <a:extLst>
              <a:ext uri="{FF2B5EF4-FFF2-40B4-BE49-F238E27FC236}">
                <a16:creationId xmlns:a16="http://schemas.microsoft.com/office/drawing/2014/main" id="{6E67EE02-A13E-BD94-51FF-6FA7AE9430A7}"/>
              </a:ext>
            </a:extLst>
          </p:cNvPr>
          <p:cNvSpPr/>
          <p:nvPr/>
        </p:nvSpPr>
        <p:spPr>
          <a:xfrm>
            <a:off x="8774678" y="438212"/>
            <a:ext cx="1055713" cy="274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3991F7D7-C2A0-D89F-7758-72F47D1B1580}"/>
              </a:ext>
            </a:extLst>
          </p:cNvPr>
          <p:cNvSpPr/>
          <p:nvPr/>
        </p:nvSpPr>
        <p:spPr>
          <a:xfrm>
            <a:off x="11143377" y="438212"/>
            <a:ext cx="917643" cy="274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Output</a:t>
            </a:r>
          </a:p>
        </p:txBody>
      </p:sp>
      <p:sp>
        <p:nvSpPr>
          <p:cNvPr id="20" name="TextBox 19">
            <a:extLst>
              <a:ext uri="{FF2B5EF4-FFF2-40B4-BE49-F238E27FC236}">
                <a16:creationId xmlns:a16="http://schemas.microsoft.com/office/drawing/2014/main" id="{5EAF3952-9FA7-F240-9A00-A7B1FA0E553D}"/>
              </a:ext>
            </a:extLst>
          </p:cNvPr>
          <p:cNvSpPr txBox="1"/>
          <p:nvPr/>
        </p:nvSpPr>
        <p:spPr>
          <a:xfrm>
            <a:off x="9476877" y="2820771"/>
            <a:ext cx="1943545"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Value Passing</a:t>
            </a:r>
          </a:p>
          <a:p>
            <a:r>
              <a:rPr lang="en-US" dirty="0">
                <a:solidFill>
                  <a:schemeClr val="bg1"/>
                </a:solidFill>
              </a:rPr>
              <a:t>Order of Execution</a:t>
            </a:r>
          </a:p>
        </p:txBody>
      </p:sp>
    </p:spTree>
    <p:extLst>
      <p:ext uri="{BB962C8B-B14F-4D97-AF65-F5344CB8AC3E}">
        <p14:creationId xmlns:p14="http://schemas.microsoft.com/office/powerpoint/2010/main" val="2781446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11ED-8530-A97C-B26E-395913DFB60B}"/>
              </a:ext>
            </a:extLst>
          </p:cNvPr>
          <p:cNvSpPr>
            <a:spLocks noGrp="1"/>
          </p:cNvSpPr>
          <p:nvPr>
            <p:ph type="title"/>
          </p:nvPr>
        </p:nvSpPr>
        <p:spPr/>
        <p:txBody>
          <a:bodyPr/>
          <a:lstStyle/>
          <a:p>
            <a:r>
              <a:rPr lang="en-US" dirty="0"/>
              <a:t>Checkpoint</a:t>
            </a:r>
          </a:p>
        </p:txBody>
      </p:sp>
      <p:sp>
        <p:nvSpPr>
          <p:cNvPr id="3" name="Content Placeholder 2">
            <a:extLst>
              <a:ext uri="{FF2B5EF4-FFF2-40B4-BE49-F238E27FC236}">
                <a16:creationId xmlns:a16="http://schemas.microsoft.com/office/drawing/2014/main" id="{84F1090F-9CF8-3DEB-479A-D8986598F1B2}"/>
              </a:ext>
            </a:extLst>
          </p:cNvPr>
          <p:cNvSpPr>
            <a:spLocks noGrp="1"/>
          </p:cNvSpPr>
          <p:nvPr>
            <p:ph idx="1"/>
          </p:nvPr>
        </p:nvSpPr>
        <p:spPr/>
        <p:txBody>
          <a:bodyPr/>
          <a:lstStyle/>
          <a:p>
            <a:r>
              <a:rPr lang="en-US" dirty="0"/>
              <a:t>Purpose: Write a Python program that gets input from a user, uses variables, performs arithmetic, and displays results for the user to see.</a:t>
            </a:r>
          </a:p>
          <a:p>
            <a:endParaRPr lang="en-US" dirty="0"/>
          </a:p>
          <a:p>
            <a:r>
              <a:rPr lang="en-US" dirty="0"/>
              <a:t>Pattern: Get input, process input, display output</a:t>
            </a:r>
          </a:p>
        </p:txBody>
      </p:sp>
      <p:pic>
        <p:nvPicPr>
          <p:cNvPr id="4" name="Picture 3">
            <a:extLst>
              <a:ext uri="{FF2B5EF4-FFF2-40B4-BE49-F238E27FC236}">
                <a16:creationId xmlns:a16="http://schemas.microsoft.com/office/drawing/2014/main" id="{74A74E1C-67CC-7720-300F-558F17A31582}"/>
              </a:ext>
            </a:extLst>
          </p:cNvPr>
          <p:cNvPicPr>
            <a:picLocks noChangeAspect="1"/>
          </p:cNvPicPr>
          <p:nvPr/>
        </p:nvPicPr>
        <p:blipFill>
          <a:blip r:embed="rId2"/>
          <a:stretch>
            <a:fillRect/>
          </a:stretch>
        </p:blipFill>
        <p:spPr>
          <a:xfrm>
            <a:off x="6538586" y="0"/>
            <a:ext cx="5653414" cy="1669931"/>
          </a:xfrm>
          <a:prstGeom prst="rect">
            <a:avLst/>
          </a:prstGeom>
        </p:spPr>
      </p:pic>
      <p:pic>
        <p:nvPicPr>
          <p:cNvPr id="5" name="Picture 4">
            <a:extLst>
              <a:ext uri="{FF2B5EF4-FFF2-40B4-BE49-F238E27FC236}">
                <a16:creationId xmlns:a16="http://schemas.microsoft.com/office/drawing/2014/main" id="{FCDE82F6-C571-2CE8-0FC3-A9888D86FA52}"/>
              </a:ext>
            </a:extLst>
          </p:cNvPr>
          <p:cNvPicPr>
            <a:picLocks noChangeAspect="1"/>
          </p:cNvPicPr>
          <p:nvPr/>
        </p:nvPicPr>
        <p:blipFill>
          <a:blip r:embed="rId3"/>
          <a:stretch>
            <a:fillRect/>
          </a:stretch>
        </p:blipFill>
        <p:spPr>
          <a:xfrm>
            <a:off x="4419600" y="5618396"/>
            <a:ext cx="7772400" cy="1117133"/>
          </a:xfrm>
          <a:prstGeom prst="rect">
            <a:avLst/>
          </a:prstGeom>
        </p:spPr>
      </p:pic>
      <p:pic>
        <p:nvPicPr>
          <p:cNvPr id="6" name="Picture 5">
            <a:extLst>
              <a:ext uri="{FF2B5EF4-FFF2-40B4-BE49-F238E27FC236}">
                <a16:creationId xmlns:a16="http://schemas.microsoft.com/office/drawing/2014/main" id="{93DE2A76-2983-0D38-A362-65692FC7232A}"/>
              </a:ext>
            </a:extLst>
          </p:cNvPr>
          <p:cNvPicPr>
            <a:picLocks noChangeAspect="1"/>
          </p:cNvPicPr>
          <p:nvPr/>
        </p:nvPicPr>
        <p:blipFill>
          <a:blip r:embed="rId4"/>
          <a:stretch>
            <a:fillRect/>
          </a:stretch>
        </p:blipFill>
        <p:spPr>
          <a:xfrm>
            <a:off x="-1" y="4972833"/>
            <a:ext cx="3884985" cy="1898700"/>
          </a:xfrm>
          <a:prstGeom prst="rect">
            <a:avLst/>
          </a:prstGeom>
        </p:spPr>
      </p:pic>
    </p:spTree>
    <p:extLst>
      <p:ext uri="{BB962C8B-B14F-4D97-AF65-F5344CB8AC3E}">
        <p14:creationId xmlns:p14="http://schemas.microsoft.com/office/powerpoint/2010/main" val="2693996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15663"/>
          </a:xfrm>
          <a:prstGeom prst="rect">
            <a:avLst/>
          </a:prstGeom>
          <a:noFill/>
        </p:spPr>
        <p:txBody>
          <a:bodyPr wrap="square">
            <a:spAutoFit/>
          </a:bodyPr>
          <a:lstStyle/>
          <a:p>
            <a:r>
              <a:rPr lang="en-US" sz="6000" dirty="0"/>
              <a:t>Checkpoint</a:t>
            </a:r>
            <a:endParaRPr lang="en-US" dirty="0"/>
          </a:p>
        </p:txBody>
      </p:sp>
      <p:pic>
        <p:nvPicPr>
          <p:cNvPr id="4" name="Picture 3">
            <a:extLst>
              <a:ext uri="{FF2B5EF4-FFF2-40B4-BE49-F238E27FC236}">
                <a16:creationId xmlns:a16="http://schemas.microsoft.com/office/drawing/2014/main" id="{37ED0502-52B1-014D-71CB-2E5782C7D756}"/>
              </a:ext>
            </a:extLst>
          </p:cNvPr>
          <p:cNvPicPr>
            <a:picLocks noChangeAspect="1"/>
          </p:cNvPicPr>
          <p:nvPr/>
        </p:nvPicPr>
        <p:blipFill>
          <a:blip r:embed="rId3"/>
          <a:stretch>
            <a:fillRect/>
          </a:stretch>
        </p:blipFill>
        <p:spPr>
          <a:xfrm>
            <a:off x="7332677" y="1135012"/>
            <a:ext cx="4978673" cy="715588"/>
          </a:xfrm>
          <a:prstGeom prst="rect">
            <a:avLst/>
          </a:prstGeom>
        </p:spPr>
      </p:pic>
      <p:pic>
        <p:nvPicPr>
          <p:cNvPr id="10" name="Picture 9">
            <a:extLst>
              <a:ext uri="{FF2B5EF4-FFF2-40B4-BE49-F238E27FC236}">
                <a16:creationId xmlns:a16="http://schemas.microsoft.com/office/drawing/2014/main" id="{9F316A6A-19BE-9E6C-0832-EEB336CD6650}"/>
              </a:ext>
            </a:extLst>
          </p:cNvPr>
          <p:cNvPicPr>
            <a:picLocks noChangeAspect="1"/>
          </p:cNvPicPr>
          <p:nvPr/>
        </p:nvPicPr>
        <p:blipFill>
          <a:blip r:embed="rId4"/>
          <a:stretch>
            <a:fillRect/>
          </a:stretch>
        </p:blipFill>
        <p:spPr>
          <a:xfrm>
            <a:off x="3037909" y="1876230"/>
            <a:ext cx="5653414" cy="1669931"/>
          </a:xfrm>
          <a:prstGeom prst="rect">
            <a:avLst/>
          </a:prstGeom>
        </p:spPr>
      </p:pic>
      <p:sp>
        <p:nvSpPr>
          <p:cNvPr id="14" name="TextBox 13">
            <a:extLst>
              <a:ext uri="{FF2B5EF4-FFF2-40B4-BE49-F238E27FC236}">
                <a16:creationId xmlns:a16="http://schemas.microsoft.com/office/drawing/2014/main" id="{FFD14D73-0B59-64E1-CBB1-40861DDFB034}"/>
              </a:ext>
            </a:extLst>
          </p:cNvPr>
          <p:cNvSpPr txBox="1"/>
          <p:nvPr/>
        </p:nvSpPr>
        <p:spPr>
          <a:xfrm>
            <a:off x="3955882" y="665949"/>
            <a:ext cx="3702520" cy="1200329"/>
          </a:xfrm>
          <a:prstGeom prst="rect">
            <a:avLst/>
          </a:prstGeom>
          <a:noFill/>
        </p:spPr>
        <p:txBody>
          <a:bodyPr wrap="square">
            <a:spAutoFit/>
          </a:bodyPr>
          <a:lstStyle/>
          <a:p>
            <a:r>
              <a:rPr lang="en-US" dirty="0"/>
              <a:t>Write a Python program that gets input from a user, uses variables, performs arithmetic, and displays results for the user to see.</a:t>
            </a:r>
          </a:p>
        </p:txBody>
      </p:sp>
      <p:pic>
        <p:nvPicPr>
          <p:cNvPr id="16" name="Picture 15">
            <a:extLst>
              <a:ext uri="{FF2B5EF4-FFF2-40B4-BE49-F238E27FC236}">
                <a16:creationId xmlns:a16="http://schemas.microsoft.com/office/drawing/2014/main" id="{57A444AF-F0F8-7912-B1DC-DD70FB22608D}"/>
              </a:ext>
            </a:extLst>
          </p:cNvPr>
          <p:cNvPicPr>
            <a:picLocks noChangeAspect="1"/>
          </p:cNvPicPr>
          <p:nvPr/>
        </p:nvPicPr>
        <p:blipFill>
          <a:blip r:embed="rId3"/>
          <a:stretch>
            <a:fillRect/>
          </a:stretch>
        </p:blipFill>
        <p:spPr>
          <a:xfrm>
            <a:off x="43513" y="1135012"/>
            <a:ext cx="3912369" cy="562327"/>
          </a:xfrm>
          <a:prstGeom prst="rect">
            <a:avLst/>
          </a:prstGeom>
        </p:spPr>
      </p:pic>
    </p:spTree>
    <p:extLst>
      <p:ext uri="{BB962C8B-B14F-4D97-AF65-F5344CB8AC3E}">
        <p14:creationId xmlns:p14="http://schemas.microsoft.com/office/powerpoint/2010/main" val="3979278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11ED-8530-A97C-B26E-395913DFB60B}"/>
              </a:ext>
            </a:extLst>
          </p:cNvPr>
          <p:cNvSpPr>
            <a:spLocks noGrp="1"/>
          </p:cNvSpPr>
          <p:nvPr>
            <p:ph type="title"/>
          </p:nvPr>
        </p:nvSpPr>
        <p:spPr/>
        <p:txBody>
          <a:bodyPr/>
          <a:lstStyle/>
          <a:p>
            <a:r>
              <a:rPr lang="en-US" dirty="0"/>
              <a:t>Checkpoint</a:t>
            </a:r>
          </a:p>
        </p:txBody>
      </p:sp>
      <p:sp>
        <p:nvSpPr>
          <p:cNvPr id="7" name="Text Placeholder 6">
            <a:extLst>
              <a:ext uri="{FF2B5EF4-FFF2-40B4-BE49-F238E27FC236}">
                <a16:creationId xmlns:a16="http://schemas.microsoft.com/office/drawing/2014/main" id="{ACBC88E6-FDAA-E6CC-80DC-B36BEB2C45D8}"/>
              </a:ext>
            </a:extLst>
          </p:cNvPr>
          <p:cNvSpPr>
            <a:spLocks noGrp="1"/>
          </p:cNvSpPr>
          <p:nvPr>
            <p:ph type="body" idx="1"/>
          </p:nvPr>
        </p:nvSpPr>
        <p:spPr/>
        <p:txBody>
          <a:bodyPr/>
          <a:lstStyle/>
          <a:p>
            <a:r>
              <a:rPr lang="en-US" dirty="0"/>
              <a:t>Purpose:</a:t>
            </a:r>
          </a:p>
        </p:txBody>
      </p:sp>
      <p:sp>
        <p:nvSpPr>
          <p:cNvPr id="3" name="Content Placeholder 2">
            <a:extLst>
              <a:ext uri="{FF2B5EF4-FFF2-40B4-BE49-F238E27FC236}">
                <a16:creationId xmlns:a16="http://schemas.microsoft.com/office/drawing/2014/main" id="{84F1090F-9CF8-3DEB-479A-D8986598F1B2}"/>
              </a:ext>
            </a:extLst>
          </p:cNvPr>
          <p:cNvSpPr>
            <a:spLocks noGrp="1"/>
          </p:cNvSpPr>
          <p:nvPr>
            <p:ph sz="half" idx="2"/>
          </p:nvPr>
        </p:nvSpPr>
        <p:spPr/>
        <p:txBody>
          <a:bodyPr/>
          <a:lstStyle/>
          <a:p>
            <a:r>
              <a:rPr lang="en-US" dirty="0"/>
              <a:t>Write a Python program that gets input from a user, uses variables, performs arithmetic, and displays results for the user to see.</a:t>
            </a:r>
          </a:p>
          <a:p>
            <a:r>
              <a:rPr lang="en-US" dirty="0"/>
              <a:t>Pattern: Get input, process input, display output</a:t>
            </a:r>
          </a:p>
        </p:txBody>
      </p:sp>
      <p:sp>
        <p:nvSpPr>
          <p:cNvPr id="8" name="Text Placeholder 7">
            <a:extLst>
              <a:ext uri="{FF2B5EF4-FFF2-40B4-BE49-F238E27FC236}">
                <a16:creationId xmlns:a16="http://schemas.microsoft.com/office/drawing/2014/main" id="{D66F6051-10B2-DEA7-260C-94BDA7A5E496}"/>
              </a:ext>
            </a:extLst>
          </p:cNvPr>
          <p:cNvSpPr>
            <a:spLocks noGrp="1"/>
          </p:cNvSpPr>
          <p:nvPr>
            <p:ph type="body" sz="quarter" idx="3"/>
          </p:nvPr>
        </p:nvSpPr>
        <p:spPr/>
        <p:txBody>
          <a:bodyPr/>
          <a:lstStyle/>
          <a:p>
            <a:r>
              <a:rPr lang="en-US" dirty="0"/>
              <a:t>Problem statement</a:t>
            </a:r>
          </a:p>
        </p:txBody>
      </p:sp>
      <p:sp>
        <p:nvSpPr>
          <p:cNvPr id="9" name="Content Placeholder 8">
            <a:extLst>
              <a:ext uri="{FF2B5EF4-FFF2-40B4-BE49-F238E27FC236}">
                <a16:creationId xmlns:a16="http://schemas.microsoft.com/office/drawing/2014/main" id="{F9EE3B11-57BF-B391-D926-18F1028F5F6A}"/>
              </a:ext>
            </a:extLst>
          </p:cNvPr>
          <p:cNvSpPr>
            <a:spLocks noGrp="1"/>
          </p:cNvSpPr>
          <p:nvPr>
            <p:ph sz="quarter" idx="4"/>
          </p:nvPr>
        </p:nvSpPr>
        <p:spPr/>
        <p:txBody>
          <a:bodyPr/>
          <a:lstStyle/>
          <a:p>
            <a:endParaRPr lang="en-US" dirty="0"/>
          </a:p>
          <a:p>
            <a:endParaRPr lang="en-US" dirty="0"/>
          </a:p>
          <a:p>
            <a:endParaRPr lang="en-US" dirty="0"/>
          </a:p>
          <a:p>
            <a:endParaRPr lang="en-US" dirty="0"/>
          </a:p>
          <a:p>
            <a:endParaRPr lang="en-US" dirty="0"/>
          </a:p>
          <a:p>
            <a:r>
              <a:rPr lang="en-US" dirty="0"/>
              <a:t>Example Output</a:t>
            </a:r>
          </a:p>
        </p:txBody>
      </p:sp>
      <p:pic>
        <p:nvPicPr>
          <p:cNvPr id="4" name="Picture 3">
            <a:extLst>
              <a:ext uri="{FF2B5EF4-FFF2-40B4-BE49-F238E27FC236}">
                <a16:creationId xmlns:a16="http://schemas.microsoft.com/office/drawing/2014/main" id="{74A74E1C-67CC-7720-300F-558F17A31582}"/>
              </a:ext>
            </a:extLst>
          </p:cNvPr>
          <p:cNvPicPr>
            <a:picLocks noChangeAspect="1"/>
          </p:cNvPicPr>
          <p:nvPr/>
        </p:nvPicPr>
        <p:blipFill>
          <a:blip r:embed="rId2"/>
          <a:stretch>
            <a:fillRect/>
          </a:stretch>
        </p:blipFill>
        <p:spPr>
          <a:xfrm>
            <a:off x="5997575" y="2484496"/>
            <a:ext cx="5653414" cy="1669931"/>
          </a:xfrm>
          <a:prstGeom prst="rect">
            <a:avLst/>
          </a:prstGeom>
        </p:spPr>
      </p:pic>
      <p:pic>
        <p:nvPicPr>
          <p:cNvPr id="5" name="Picture 4">
            <a:extLst>
              <a:ext uri="{FF2B5EF4-FFF2-40B4-BE49-F238E27FC236}">
                <a16:creationId xmlns:a16="http://schemas.microsoft.com/office/drawing/2014/main" id="{FCDE82F6-C571-2CE8-0FC3-A9888D86FA52}"/>
              </a:ext>
            </a:extLst>
          </p:cNvPr>
          <p:cNvPicPr>
            <a:picLocks noChangeAspect="1"/>
          </p:cNvPicPr>
          <p:nvPr/>
        </p:nvPicPr>
        <p:blipFill>
          <a:blip r:embed="rId3"/>
          <a:stretch>
            <a:fillRect/>
          </a:stretch>
        </p:blipFill>
        <p:spPr>
          <a:xfrm>
            <a:off x="4419600" y="5618396"/>
            <a:ext cx="7772400" cy="1117133"/>
          </a:xfrm>
          <a:prstGeom prst="rect">
            <a:avLst/>
          </a:prstGeom>
        </p:spPr>
      </p:pic>
    </p:spTree>
    <p:extLst>
      <p:ext uri="{BB962C8B-B14F-4D97-AF65-F5344CB8AC3E}">
        <p14:creationId xmlns:p14="http://schemas.microsoft.com/office/powerpoint/2010/main" val="148239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20DB-C4A2-7BDD-5A04-A33D244F48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BFECDF-AE58-21AA-22F6-7B34C2AB6232}"/>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CD708CD4-2148-CAAA-512F-1F027142E52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9F9ADAC8-099E-A566-D36F-49D713FA781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9AC3626D-BF5C-535F-41DF-016E1DEA9252}"/>
              </a:ext>
            </a:extLst>
          </p:cNvPr>
          <p:cNvSpPr>
            <a:spLocks noGrp="1"/>
          </p:cNvSpPr>
          <p:nvPr>
            <p:ph sz="quarter" idx="4"/>
          </p:nvPr>
        </p:nvSpPr>
        <p:spPr/>
        <p:txBody>
          <a:bodyPr/>
          <a:lstStyle/>
          <a:p>
            <a:endParaRPr lang="en-US"/>
          </a:p>
        </p:txBody>
      </p:sp>
      <p:pic>
        <p:nvPicPr>
          <p:cNvPr id="7" name="Picture 6">
            <a:extLst>
              <a:ext uri="{FF2B5EF4-FFF2-40B4-BE49-F238E27FC236}">
                <a16:creationId xmlns:a16="http://schemas.microsoft.com/office/drawing/2014/main" id="{3B4DEB18-E2EE-9FD8-4130-98DF23DF303B}"/>
              </a:ext>
            </a:extLst>
          </p:cNvPr>
          <p:cNvPicPr>
            <a:picLocks noChangeAspect="1"/>
          </p:cNvPicPr>
          <p:nvPr/>
        </p:nvPicPr>
        <p:blipFill>
          <a:blip r:embed="rId2"/>
          <a:stretch>
            <a:fillRect/>
          </a:stretch>
        </p:blipFill>
        <p:spPr>
          <a:xfrm>
            <a:off x="584710" y="898831"/>
            <a:ext cx="10825729" cy="5290832"/>
          </a:xfrm>
          <a:prstGeom prst="rect">
            <a:avLst/>
          </a:prstGeom>
        </p:spPr>
      </p:pic>
    </p:spTree>
    <p:extLst>
      <p:ext uri="{BB962C8B-B14F-4D97-AF65-F5344CB8AC3E}">
        <p14:creationId xmlns:p14="http://schemas.microsoft.com/office/powerpoint/2010/main" val="3269304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F2CFF4-41C6-E4DD-35A9-8C8894536CB0}"/>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13" name="Picture 12">
            <a:extLst>
              <a:ext uri="{FF2B5EF4-FFF2-40B4-BE49-F238E27FC236}">
                <a16:creationId xmlns:a16="http://schemas.microsoft.com/office/drawing/2014/main" id="{F51C0CBB-33AD-3B3D-28DF-B3B68695D725}"/>
              </a:ext>
            </a:extLst>
          </p:cNvPr>
          <p:cNvPicPr>
            <a:picLocks noChangeAspect="1"/>
          </p:cNvPicPr>
          <p:nvPr/>
        </p:nvPicPr>
        <p:blipFill>
          <a:blip r:embed="rId3"/>
          <a:stretch>
            <a:fillRect/>
          </a:stretch>
        </p:blipFill>
        <p:spPr>
          <a:xfrm>
            <a:off x="8172153" y="692062"/>
            <a:ext cx="3564990" cy="555897"/>
          </a:xfrm>
          <a:prstGeom prst="rect">
            <a:avLst/>
          </a:prstGeom>
        </p:spPr>
      </p:pic>
      <p:pic>
        <p:nvPicPr>
          <p:cNvPr id="15" name="Picture 14">
            <a:extLst>
              <a:ext uri="{FF2B5EF4-FFF2-40B4-BE49-F238E27FC236}">
                <a16:creationId xmlns:a16="http://schemas.microsoft.com/office/drawing/2014/main" id="{5499F8F1-90C1-9EF1-AB95-89FC8DF16808}"/>
              </a:ext>
            </a:extLst>
          </p:cNvPr>
          <p:cNvPicPr>
            <a:picLocks noChangeAspect="1"/>
          </p:cNvPicPr>
          <p:nvPr/>
        </p:nvPicPr>
        <p:blipFill>
          <a:blip r:embed="rId4"/>
          <a:stretch>
            <a:fillRect/>
          </a:stretch>
        </p:blipFill>
        <p:spPr>
          <a:xfrm>
            <a:off x="3792376" y="413864"/>
            <a:ext cx="3799426" cy="1164134"/>
          </a:xfrm>
          <a:prstGeom prst="rect">
            <a:avLst/>
          </a:prstGeom>
        </p:spPr>
      </p:pic>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C9D2A8-F323-60F9-7D11-2D38E92C38DA}"/>
              </a:ext>
            </a:extLst>
          </p:cNvPr>
          <p:cNvSpPr txBox="1"/>
          <p:nvPr/>
        </p:nvSpPr>
        <p:spPr>
          <a:xfrm>
            <a:off x="4197481" y="4591339"/>
            <a:ext cx="2989216" cy="175432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Data</a:t>
            </a:r>
          </a:p>
          <a:p>
            <a:r>
              <a:rPr lang="en-US" dirty="0">
                <a:solidFill>
                  <a:schemeClr val="bg1"/>
                </a:solidFill>
              </a:rPr>
              <a:t>What are the values?</a:t>
            </a:r>
          </a:p>
          <a:p>
            <a:r>
              <a:rPr lang="en-US" dirty="0">
                <a:solidFill>
                  <a:schemeClr val="bg1"/>
                </a:solidFill>
              </a:rPr>
              <a:t>Where are they being stored?</a:t>
            </a:r>
          </a:p>
          <a:p>
            <a:endParaRPr lang="en-US" dirty="0">
              <a:solidFill>
                <a:schemeClr val="bg1"/>
              </a:solidFill>
            </a:endParaRPr>
          </a:p>
          <a:p>
            <a:r>
              <a:rPr lang="en-US" dirty="0">
                <a:solidFill>
                  <a:schemeClr val="bg1"/>
                </a:solidFill>
              </a:rPr>
              <a:t>Process</a:t>
            </a:r>
          </a:p>
          <a:p>
            <a:r>
              <a:rPr lang="en-US" dirty="0">
                <a:solidFill>
                  <a:schemeClr val="bg1"/>
                </a:solidFill>
              </a:rPr>
              <a:t>What do I do with the values?</a:t>
            </a:r>
          </a:p>
        </p:txBody>
      </p:sp>
    </p:spTree>
    <p:extLst>
      <p:ext uri="{BB962C8B-B14F-4D97-AF65-F5344CB8AC3E}">
        <p14:creationId xmlns:p14="http://schemas.microsoft.com/office/powerpoint/2010/main" val="2685708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B7986CFA-7449-C4EB-C5A1-DC86975CC0A5}"/>
              </a:ext>
            </a:extLst>
          </p:cNvPr>
          <p:cNvPicPr>
            <a:picLocks noChangeAspect="1"/>
          </p:cNvPicPr>
          <p:nvPr/>
        </p:nvPicPr>
        <p:blipFill>
          <a:blip r:embed="rId3"/>
          <a:stretch>
            <a:fillRect/>
          </a:stretch>
        </p:blipFill>
        <p:spPr>
          <a:xfrm>
            <a:off x="4419600" y="5618396"/>
            <a:ext cx="7772400" cy="1117133"/>
          </a:xfrm>
          <a:prstGeom prst="rect">
            <a:avLst/>
          </a:prstGeom>
        </p:spPr>
      </p:pic>
      <p:cxnSp>
        <p:nvCxnSpPr>
          <p:cNvPr id="4" name="Curved Connector 3">
            <a:extLst>
              <a:ext uri="{FF2B5EF4-FFF2-40B4-BE49-F238E27FC236}">
                <a16:creationId xmlns:a16="http://schemas.microsoft.com/office/drawing/2014/main" id="{69AF3ACE-4D1E-0DED-B794-FC0C1316E455}"/>
              </a:ext>
            </a:extLst>
          </p:cNvPr>
          <p:cNvCxnSpPr>
            <a:cxnSpLocks/>
          </p:cNvCxnSpPr>
          <p:nvPr/>
        </p:nvCxnSpPr>
        <p:spPr>
          <a:xfrm rot="10800000">
            <a:off x="1167474" y="2924567"/>
            <a:ext cx="3252126" cy="3252397"/>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 name="Curved Connector 4">
            <a:extLst>
              <a:ext uri="{FF2B5EF4-FFF2-40B4-BE49-F238E27FC236}">
                <a16:creationId xmlns:a16="http://schemas.microsoft.com/office/drawing/2014/main" id="{3036BB35-D970-0BD2-B1CA-67A24174E6C2}"/>
              </a:ext>
            </a:extLst>
          </p:cNvPr>
          <p:cNvCxnSpPr>
            <a:cxnSpLocks/>
          </p:cNvCxnSpPr>
          <p:nvPr/>
        </p:nvCxnSpPr>
        <p:spPr>
          <a:xfrm rot="5400000" flipH="1" flipV="1">
            <a:off x="8325091" y="4156430"/>
            <a:ext cx="2465403" cy="216401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9" name="Explosion 1 8">
            <a:extLst>
              <a:ext uri="{FF2B5EF4-FFF2-40B4-BE49-F238E27FC236}">
                <a16:creationId xmlns:a16="http://schemas.microsoft.com/office/drawing/2014/main" id="{7CC7447D-7F43-BA0F-8E17-0C2887F66ADC}"/>
              </a:ext>
            </a:extLst>
          </p:cNvPr>
          <p:cNvSpPr/>
          <p:nvPr/>
        </p:nvSpPr>
        <p:spPr>
          <a:xfrm>
            <a:off x="575457" y="2286755"/>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Explosion 1 9">
            <a:extLst>
              <a:ext uri="{FF2B5EF4-FFF2-40B4-BE49-F238E27FC236}">
                <a16:creationId xmlns:a16="http://schemas.microsoft.com/office/drawing/2014/main" id="{D0543F16-7334-9666-6077-93DCE36769E9}"/>
              </a:ext>
            </a:extLst>
          </p:cNvPr>
          <p:cNvSpPr/>
          <p:nvPr/>
        </p:nvSpPr>
        <p:spPr>
          <a:xfrm>
            <a:off x="10047784" y="3348623"/>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738418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B7986CFA-7449-C4EB-C5A1-DC86975CC0A5}"/>
              </a:ext>
            </a:extLst>
          </p:cNvPr>
          <p:cNvPicPr>
            <a:picLocks noChangeAspect="1"/>
          </p:cNvPicPr>
          <p:nvPr/>
        </p:nvPicPr>
        <p:blipFill>
          <a:blip r:embed="rId3"/>
          <a:stretch>
            <a:fillRect/>
          </a:stretch>
        </p:blipFill>
        <p:spPr>
          <a:xfrm>
            <a:off x="4419600" y="5618396"/>
            <a:ext cx="7772400" cy="1117133"/>
          </a:xfrm>
          <a:prstGeom prst="rect">
            <a:avLst/>
          </a:prstGeom>
        </p:spPr>
      </p:pic>
      <p:sp>
        <p:nvSpPr>
          <p:cNvPr id="4" name="Rectangle 3">
            <a:extLst>
              <a:ext uri="{FF2B5EF4-FFF2-40B4-BE49-F238E27FC236}">
                <a16:creationId xmlns:a16="http://schemas.microsoft.com/office/drawing/2014/main" id="{AB7AE259-EE03-9B71-D816-8341D784F4AF}"/>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Get_age</a:t>
            </a:r>
            <a:r>
              <a:rPr lang="en-US" dirty="0"/>
              <a:t>()</a:t>
            </a:r>
          </a:p>
        </p:txBody>
      </p:sp>
      <p:sp>
        <p:nvSpPr>
          <p:cNvPr id="5" name="Magnetic Disk 4">
            <a:extLst>
              <a:ext uri="{FF2B5EF4-FFF2-40B4-BE49-F238E27FC236}">
                <a16:creationId xmlns:a16="http://schemas.microsoft.com/office/drawing/2014/main" id="{20BCB11F-9D7A-785B-8B91-12D58FC9A8A6}"/>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CAEC7EC-A209-2A1D-898D-3996E26A88A5}"/>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8" name="Rectangle 17">
            <a:extLst>
              <a:ext uri="{FF2B5EF4-FFF2-40B4-BE49-F238E27FC236}">
                <a16:creationId xmlns:a16="http://schemas.microsoft.com/office/drawing/2014/main" id="{CAB702D9-8AF9-F368-D99F-3E58BB3A1C3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Display_user_info</a:t>
            </a:r>
            <a:r>
              <a:rPr lang="en-US" dirty="0"/>
              <a:t>()</a:t>
            </a:r>
          </a:p>
        </p:txBody>
      </p:sp>
      <p:sp>
        <p:nvSpPr>
          <p:cNvPr id="19" name="Magnetic Disk 18">
            <a:extLst>
              <a:ext uri="{FF2B5EF4-FFF2-40B4-BE49-F238E27FC236}">
                <a16:creationId xmlns:a16="http://schemas.microsoft.com/office/drawing/2014/main" id="{5896211B-3B42-DBD0-2C88-6CDB1638BCCE}"/>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a:extLst>
              <a:ext uri="{FF2B5EF4-FFF2-40B4-BE49-F238E27FC236}">
                <a16:creationId xmlns:a16="http://schemas.microsoft.com/office/drawing/2014/main" id="{286F91ED-F323-B7F1-A2AF-87EB9C424EEC}"/>
              </a:ext>
            </a:extLst>
          </p:cNvPr>
          <p:cNvCxnSpPr>
            <a:cxnSpLocks/>
            <a:endCxn id="19" idx="1"/>
          </p:cNvCxnSpPr>
          <p:nvPr/>
        </p:nvCxnSpPr>
        <p:spPr>
          <a:xfrm flipV="1">
            <a:off x="5182543" y="3859807"/>
            <a:ext cx="3908216" cy="106119"/>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Curved Connector 22">
            <a:extLst>
              <a:ext uri="{FF2B5EF4-FFF2-40B4-BE49-F238E27FC236}">
                <a16:creationId xmlns:a16="http://schemas.microsoft.com/office/drawing/2014/main" id="{10501C15-4CD0-E37B-1FEB-27F1960CC583}"/>
              </a:ext>
            </a:extLst>
          </p:cNvPr>
          <p:cNvCxnSpPr>
            <a:cxnSpLocks/>
            <a:stCxn id="5" idx="1"/>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Curved Connector 25">
            <a:extLst>
              <a:ext uri="{FF2B5EF4-FFF2-40B4-BE49-F238E27FC236}">
                <a16:creationId xmlns:a16="http://schemas.microsoft.com/office/drawing/2014/main" id="{25648C75-4934-7F4D-1FEB-95D23883FAB7}"/>
              </a:ext>
            </a:extLst>
          </p:cNvPr>
          <p:cNvCxnSpPr>
            <a:cxnSpLocks/>
            <a:endCxn id="19" idx="1"/>
          </p:cNvCxnSpPr>
          <p:nvPr/>
        </p:nvCxnSpPr>
        <p:spPr>
          <a:xfrm flipV="1">
            <a:off x="5207043" y="3859807"/>
            <a:ext cx="3883716"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Curved Connector 28">
            <a:extLst>
              <a:ext uri="{FF2B5EF4-FFF2-40B4-BE49-F238E27FC236}">
                <a16:creationId xmlns:a16="http://schemas.microsoft.com/office/drawing/2014/main" id="{2E6C07D8-B9E2-E272-352D-A6AB6CAD5337}"/>
              </a:ext>
            </a:extLst>
          </p:cNvPr>
          <p:cNvCxnSpPr>
            <a:cxnSpLocks/>
            <a:stCxn id="2" idx="1"/>
            <a:endCxn id="4" idx="2"/>
          </p:cNvCxnSpPr>
          <p:nvPr/>
        </p:nvCxnSpPr>
        <p:spPr>
          <a:xfrm rot="10800000">
            <a:off x="1167474" y="2924567"/>
            <a:ext cx="3252126" cy="3252397"/>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2" name="Curved Connector 31">
            <a:extLst>
              <a:ext uri="{FF2B5EF4-FFF2-40B4-BE49-F238E27FC236}">
                <a16:creationId xmlns:a16="http://schemas.microsoft.com/office/drawing/2014/main" id="{93710BD4-3D07-417B-8213-200DA7ED1110}"/>
              </a:ext>
            </a:extLst>
          </p:cNvPr>
          <p:cNvCxnSpPr>
            <a:cxnSpLocks/>
            <a:endCxn id="18" idx="2"/>
          </p:cNvCxnSpPr>
          <p:nvPr/>
        </p:nvCxnSpPr>
        <p:spPr>
          <a:xfrm rot="5400000" flipH="1" flipV="1">
            <a:off x="8325091" y="4156430"/>
            <a:ext cx="2465403" cy="216401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Explosion 1 34">
            <a:extLst>
              <a:ext uri="{FF2B5EF4-FFF2-40B4-BE49-F238E27FC236}">
                <a16:creationId xmlns:a16="http://schemas.microsoft.com/office/drawing/2014/main" id="{309103A8-066D-6D81-58C7-A28CB1CF8E8F}"/>
              </a:ext>
            </a:extLst>
          </p:cNvPr>
          <p:cNvSpPr/>
          <p:nvPr/>
        </p:nvSpPr>
        <p:spPr>
          <a:xfrm>
            <a:off x="3051884" y="2528584"/>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6" name="Explosion 1 35">
            <a:extLst>
              <a:ext uri="{FF2B5EF4-FFF2-40B4-BE49-F238E27FC236}">
                <a16:creationId xmlns:a16="http://schemas.microsoft.com/office/drawing/2014/main" id="{DE8EEE64-D5FD-9FA2-0E16-AA9514DAC6E9}"/>
              </a:ext>
            </a:extLst>
          </p:cNvPr>
          <p:cNvSpPr/>
          <p:nvPr/>
        </p:nvSpPr>
        <p:spPr>
          <a:xfrm>
            <a:off x="4040671" y="3798658"/>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26495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B7986CFA-7449-C4EB-C5A1-DC86975CC0A5}"/>
              </a:ext>
            </a:extLst>
          </p:cNvPr>
          <p:cNvPicPr>
            <a:picLocks noChangeAspect="1"/>
          </p:cNvPicPr>
          <p:nvPr/>
        </p:nvPicPr>
        <p:blipFill>
          <a:blip r:embed="rId3"/>
          <a:stretch>
            <a:fillRect/>
          </a:stretch>
        </p:blipFill>
        <p:spPr>
          <a:xfrm>
            <a:off x="4419600" y="5618396"/>
            <a:ext cx="7772400" cy="1117133"/>
          </a:xfrm>
          <a:prstGeom prst="rect">
            <a:avLst/>
          </a:prstGeom>
        </p:spPr>
      </p:pic>
      <p:sp>
        <p:nvSpPr>
          <p:cNvPr id="4" name="Rectangle 3">
            <a:extLst>
              <a:ext uri="{FF2B5EF4-FFF2-40B4-BE49-F238E27FC236}">
                <a16:creationId xmlns:a16="http://schemas.microsoft.com/office/drawing/2014/main" id="{AB7AE259-EE03-9B71-D816-8341D784F4AF}"/>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Get_age</a:t>
            </a:r>
            <a:r>
              <a:rPr lang="en-US" dirty="0"/>
              <a:t>()</a:t>
            </a:r>
          </a:p>
        </p:txBody>
      </p:sp>
      <p:sp>
        <p:nvSpPr>
          <p:cNvPr id="5" name="Magnetic Disk 4">
            <a:extLst>
              <a:ext uri="{FF2B5EF4-FFF2-40B4-BE49-F238E27FC236}">
                <a16:creationId xmlns:a16="http://schemas.microsoft.com/office/drawing/2014/main" id="{20BCB11F-9D7A-785B-8B91-12D58FC9A8A6}"/>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agnetic Disk 8">
            <a:extLst>
              <a:ext uri="{FF2B5EF4-FFF2-40B4-BE49-F238E27FC236}">
                <a16:creationId xmlns:a16="http://schemas.microsoft.com/office/drawing/2014/main" id="{96F9DD30-6871-D00C-56CF-83C02147EF5F}"/>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B13E18E-783D-D544-2F8D-F01267E63AC7}"/>
              </a:ext>
            </a:extLst>
          </p:cNvPr>
          <p:cNvSpPr txBox="1"/>
          <p:nvPr/>
        </p:nvSpPr>
        <p:spPr>
          <a:xfrm>
            <a:off x="3274285" y="2623514"/>
            <a:ext cx="518091" cy="369332"/>
          </a:xfrm>
          <a:prstGeom prst="rect">
            <a:avLst/>
          </a:prstGeom>
          <a:noFill/>
        </p:spPr>
        <p:txBody>
          <a:bodyPr wrap="none" rtlCol="0">
            <a:spAutoFit/>
          </a:bodyPr>
          <a:lstStyle/>
          <a:p>
            <a:r>
              <a:rPr lang="en-US" dirty="0"/>
              <a:t>age</a:t>
            </a:r>
          </a:p>
        </p:txBody>
      </p:sp>
      <p:sp>
        <p:nvSpPr>
          <p:cNvPr id="11" name="Magnetic Disk 10">
            <a:extLst>
              <a:ext uri="{FF2B5EF4-FFF2-40B4-BE49-F238E27FC236}">
                <a16:creationId xmlns:a16="http://schemas.microsoft.com/office/drawing/2014/main" id="{5371F021-DC86-EA20-6EEF-AEFA5F7A4876}"/>
              </a:ext>
            </a:extLst>
          </p:cNvPr>
          <p:cNvSpPr/>
          <p:nvPr/>
        </p:nvSpPr>
        <p:spPr>
          <a:xfrm>
            <a:off x="3853041" y="346797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CAEC7EC-A209-2A1D-898D-3996E26A88A5}"/>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4" name="Magnetic Disk 13">
            <a:extLst>
              <a:ext uri="{FF2B5EF4-FFF2-40B4-BE49-F238E27FC236}">
                <a16:creationId xmlns:a16="http://schemas.microsoft.com/office/drawing/2014/main" id="{D5086007-B2E6-E7F6-B542-8B43E766826B}"/>
              </a:ext>
            </a:extLst>
          </p:cNvPr>
          <p:cNvSpPr/>
          <p:nvPr/>
        </p:nvSpPr>
        <p:spPr>
          <a:xfrm>
            <a:off x="3857139" y="382023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79FDAF7-0C90-B4A9-CD78-AB0895D325EF}"/>
              </a:ext>
            </a:extLst>
          </p:cNvPr>
          <p:cNvSpPr txBox="1"/>
          <p:nvPr/>
        </p:nvSpPr>
        <p:spPr>
          <a:xfrm>
            <a:off x="3976251" y="3781260"/>
            <a:ext cx="1206292" cy="369332"/>
          </a:xfrm>
          <a:prstGeom prst="rect">
            <a:avLst/>
          </a:prstGeom>
          <a:noFill/>
        </p:spPr>
        <p:txBody>
          <a:bodyPr wrap="none" rtlCol="0">
            <a:spAutoFit/>
          </a:bodyPr>
          <a:lstStyle/>
          <a:p>
            <a:r>
              <a:rPr lang="en-US" dirty="0" err="1"/>
              <a:t>lower_rate</a:t>
            </a:r>
            <a:endParaRPr lang="en-US" dirty="0"/>
          </a:p>
        </p:txBody>
      </p:sp>
      <p:sp>
        <p:nvSpPr>
          <p:cNvPr id="16" name="Magnetic Disk 15">
            <a:extLst>
              <a:ext uri="{FF2B5EF4-FFF2-40B4-BE49-F238E27FC236}">
                <a16:creationId xmlns:a16="http://schemas.microsoft.com/office/drawing/2014/main" id="{C360D8E3-3078-F151-5D25-257FE0BEE815}"/>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37B978B-5650-1715-2D9A-AE997A11BD0F}"/>
              </a:ext>
            </a:extLst>
          </p:cNvPr>
          <p:cNvSpPr txBox="1"/>
          <p:nvPr/>
        </p:nvSpPr>
        <p:spPr>
          <a:xfrm>
            <a:off x="3972153" y="4150592"/>
            <a:ext cx="1234890" cy="369332"/>
          </a:xfrm>
          <a:prstGeom prst="rect">
            <a:avLst/>
          </a:prstGeom>
          <a:noFill/>
        </p:spPr>
        <p:txBody>
          <a:bodyPr wrap="none" rtlCol="0">
            <a:spAutoFit/>
          </a:bodyPr>
          <a:lstStyle/>
          <a:p>
            <a:r>
              <a:rPr lang="en-US" dirty="0" err="1"/>
              <a:t>upper_rate</a:t>
            </a:r>
            <a:endParaRPr lang="en-US" dirty="0"/>
          </a:p>
        </p:txBody>
      </p:sp>
      <p:sp>
        <p:nvSpPr>
          <p:cNvPr id="18" name="Rectangle 17">
            <a:extLst>
              <a:ext uri="{FF2B5EF4-FFF2-40B4-BE49-F238E27FC236}">
                <a16:creationId xmlns:a16="http://schemas.microsoft.com/office/drawing/2014/main" id="{CAB702D9-8AF9-F368-D99F-3E58BB3A1C3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Display_user_info</a:t>
            </a:r>
            <a:r>
              <a:rPr lang="en-US" dirty="0"/>
              <a:t>()</a:t>
            </a:r>
          </a:p>
        </p:txBody>
      </p:sp>
      <p:sp>
        <p:nvSpPr>
          <p:cNvPr id="19" name="Magnetic Disk 18">
            <a:extLst>
              <a:ext uri="{FF2B5EF4-FFF2-40B4-BE49-F238E27FC236}">
                <a16:creationId xmlns:a16="http://schemas.microsoft.com/office/drawing/2014/main" id="{5896211B-3B42-DBD0-2C88-6CDB1638BCCE}"/>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a:extLst>
              <a:ext uri="{FF2B5EF4-FFF2-40B4-BE49-F238E27FC236}">
                <a16:creationId xmlns:a16="http://schemas.microsoft.com/office/drawing/2014/main" id="{286F91ED-F323-B7F1-A2AF-87EB9C424EEC}"/>
              </a:ext>
            </a:extLst>
          </p:cNvPr>
          <p:cNvCxnSpPr>
            <a:cxnSpLocks/>
            <a:stCxn id="15" idx="3"/>
            <a:endCxn id="19" idx="1"/>
          </p:cNvCxnSpPr>
          <p:nvPr/>
        </p:nvCxnSpPr>
        <p:spPr>
          <a:xfrm flipV="1">
            <a:off x="5182543" y="3859807"/>
            <a:ext cx="3908216" cy="106119"/>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Curved Connector 22">
            <a:extLst>
              <a:ext uri="{FF2B5EF4-FFF2-40B4-BE49-F238E27FC236}">
                <a16:creationId xmlns:a16="http://schemas.microsoft.com/office/drawing/2014/main" id="{10501C15-4CD0-E37B-1FEB-27F1960CC583}"/>
              </a:ext>
            </a:extLst>
          </p:cNvPr>
          <p:cNvCxnSpPr>
            <a:cxnSpLocks/>
            <a:stCxn id="5" idx="1"/>
            <a:endCxn id="9"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Curved Connector 25">
            <a:extLst>
              <a:ext uri="{FF2B5EF4-FFF2-40B4-BE49-F238E27FC236}">
                <a16:creationId xmlns:a16="http://schemas.microsoft.com/office/drawing/2014/main" id="{25648C75-4934-7F4D-1FEB-95D23883FAB7}"/>
              </a:ext>
            </a:extLst>
          </p:cNvPr>
          <p:cNvCxnSpPr>
            <a:cxnSpLocks/>
            <a:stCxn id="17" idx="3"/>
            <a:endCxn id="19" idx="1"/>
          </p:cNvCxnSpPr>
          <p:nvPr/>
        </p:nvCxnSpPr>
        <p:spPr>
          <a:xfrm flipV="1">
            <a:off x="5207043" y="3859807"/>
            <a:ext cx="3883716"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Curved Connector 28">
            <a:extLst>
              <a:ext uri="{FF2B5EF4-FFF2-40B4-BE49-F238E27FC236}">
                <a16:creationId xmlns:a16="http://schemas.microsoft.com/office/drawing/2014/main" id="{2E6C07D8-B9E2-E272-352D-A6AB6CAD5337}"/>
              </a:ext>
            </a:extLst>
          </p:cNvPr>
          <p:cNvCxnSpPr>
            <a:cxnSpLocks/>
            <a:stCxn id="2" idx="1"/>
            <a:endCxn id="4" idx="2"/>
          </p:cNvCxnSpPr>
          <p:nvPr/>
        </p:nvCxnSpPr>
        <p:spPr>
          <a:xfrm rot="10800000">
            <a:off x="1167474" y="2924567"/>
            <a:ext cx="3252126" cy="3252397"/>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2" name="Curved Connector 31">
            <a:extLst>
              <a:ext uri="{FF2B5EF4-FFF2-40B4-BE49-F238E27FC236}">
                <a16:creationId xmlns:a16="http://schemas.microsoft.com/office/drawing/2014/main" id="{93710BD4-3D07-417B-8213-200DA7ED1110}"/>
              </a:ext>
            </a:extLst>
          </p:cNvPr>
          <p:cNvCxnSpPr>
            <a:cxnSpLocks/>
            <a:endCxn id="18" idx="2"/>
          </p:cNvCxnSpPr>
          <p:nvPr/>
        </p:nvCxnSpPr>
        <p:spPr>
          <a:xfrm rot="5400000" flipH="1" flipV="1">
            <a:off x="8325091" y="4156430"/>
            <a:ext cx="2465403" cy="216401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Explosion 1 11">
            <a:extLst>
              <a:ext uri="{FF2B5EF4-FFF2-40B4-BE49-F238E27FC236}">
                <a16:creationId xmlns:a16="http://schemas.microsoft.com/office/drawing/2014/main" id="{35DD56DA-CA63-436F-33F1-14C50EF1C9FE}"/>
              </a:ext>
            </a:extLst>
          </p:cNvPr>
          <p:cNvSpPr/>
          <p:nvPr/>
        </p:nvSpPr>
        <p:spPr>
          <a:xfrm>
            <a:off x="4008725" y="3072731"/>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1" name="Picture 20">
            <a:extLst>
              <a:ext uri="{FF2B5EF4-FFF2-40B4-BE49-F238E27FC236}">
                <a16:creationId xmlns:a16="http://schemas.microsoft.com/office/drawing/2014/main" id="{F7126A1E-3E93-0061-D592-55C24CC3CAB9}"/>
              </a:ext>
            </a:extLst>
          </p:cNvPr>
          <p:cNvPicPr>
            <a:picLocks noChangeAspect="1"/>
          </p:cNvPicPr>
          <p:nvPr/>
        </p:nvPicPr>
        <p:blipFill>
          <a:blip r:embed="rId4"/>
          <a:stretch>
            <a:fillRect/>
          </a:stretch>
        </p:blipFill>
        <p:spPr>
          <a:xfrm>
            <a:off x="2644447" y="23961"/>
            <a:ext cx="6581141" cy="2016444"/>
          </a:xfrm>
          <a:prstGeom prst="rect">
            <a:avLst/>
          </a:prstGeom>
        </p:spPr>
      </p:pic>
      <p:sp>
        <p:nvSpPr>
          <p:cNvPr id="22" name="Rectangle 21">
            <a:extLst>
              <a:ext uri="{FF2B5EF4-FFF2-40B4-BE49-F238E27FC236}">
                <a16:creationId xmlns:a16="http://schemas.microsoft.com/office/drawing/2014/main" id="{EC24955D-B2B7-7947-E662-A6C9A34C52D3}"/>
              </a:ext>
            </a:extLst>
          </p:cNvPr>
          <p:cNvSpPr/>
          <p:nvPr/>
        </p:nvSpPr>
        <p:spPr>
          <a:xfrm>
            <a:off x="4643033" y="919128"/>
            <a:ext cx="3071177" cy="274320"/>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A1D656-3A3A-43C6-FB4C-0D556E4D2F8A}"/>
              </a:ext>
            </a:extLst>
          </p:cNvPr>
          <p:cNvSpPr/>
          <p:nvPr/>
        </p:nvSpPr>
        <p:spPr>
          <a:xfrm>
            <a:off x="3972153" y="1503560"/>
            <a:ext cx="3071177" cy="274320"/>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300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F2CFF4-41C6-E4DD-35A9-8C8894536CB0}"/>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13" name="Picture 12">
            <a:extLst>
              <a:ext uri="{FF2B5EF4-FFF2-40B4-BE49-F238E27FC236}">
                <a16:creationId xmlns:a16="http://schemas.microsoft.com/office/drawing/2014/main" id="{F51C0CBB-33AD-3B3D-28DF-B3B68695D725}"/>
              </a:ext>
            </a:extLst>
          </p:cNvPr>
          <p:cNvPicPr>
            <a:picLocks noChangeAspect="1"/>
          </p:cNvPicPr>
          <p:nvPr/>
        </p:nvPicPr>
        <p:blipFill>
          <a:blip r:embed="rId3"/>
          <a:stretch>
            <a:fillRect/>
          </a:stretch>
        </p:blipFill>
        <p:spPr>
          <a:xfrm>
            <a:off x="8172153" y="692062"/>
            <a:ext cx="3564990" cy="555897"/>
          </a:xfrm>
          <a:prstGeom prst="rect">
            <a:avLst/>
          </a:prstGeom>
        </p:spPr>
      </p:pic>
      <p:pic>
        <p:nvPicPr>
          <p:cNvPr id="15" name="Picture 14">
            <a:extLst>
              <a:ext uri="{FF2B5EF4-FFF2-40B4-BE49-F238E27FC236}">
                <a16:creationId xmlns:a16="http://schemas.microsoft.com/office/drawing/2014/main" id="{5499F8F1-90C1-9EF1-AB95-89FC8DF16808}"/>
              </a:ext>
            </a:extLst>
          </p:cNvPr>
          <p:cNvPicPr>
            <a:picLocks noChangeAspect="1"/>
          </p:cNvPicPr>
          <p:nvPr/>
        </p:nvPicPr>
        <p:blipFill>
          <a:blip r:embed="rId4"/>
          <a:stretch>
            <a:fillRect/>
          </a:stretch>
        </p:blipFill>
        <p:spPr>
          <a:xfrm>
            <a:off x="3792376" y="413864"/>
            <a:ext cx="3799426" cy="1164134"/>
          </a:xfrm>
          <a:prstGeom prst="rect">
            <a:avLst/>
          </a:prstGeom>
        </p:spPr>
      </p:pic>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FFDB3D-9C11-2CFB-FFE3-3CE1E6AC55AC}"/>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Get_age</a:t>
            </a:r>
            <a:r>
              <a:rPr lang="en-US" dirty="0"/>
              <a:t>()</a:t>
            </a:r>
          </a:p>
        </p:txBody>
      </p:sp>
      <p:sp>
        <p:nvSpPr>
          <p:cNvPr id="10" name="Magnetic Disk 9">
            <a:extLst>
              <a:ext uri="{FF2B5EF4-FFF2-40B4-BE49-F238E27FC236}">
                <a16:creationId xmlns:a16="http://schemas.microsoft.com/office/drawing/2014/main" id="{8E4A570C-481A-20A4-A3DB-84AD3239CDF4}"/>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Magnetic Disk 10">
            <a:extLst>
              <a:ext uri="{FF2B5EF4-FFF2-40B4-BE49-F238E27FC236}">
                <a16:creationId xmlns:a16="http://schemas.microsoft.com/office/drawing/2014/main" id="{CB577F9C-46F2-30E8-9928-06119B78C615}"/>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BF0E063-54B5-1992-8435-284373D5A5E0}"/>
              </a:ext>
            </a:extLst>
          </p:cNvPr>
          <p:cNvSpPr txBox="1"/>
          <p:nvPr/>
        </p:nvSpPr>
        <p:spPr>
          <a:xfrm>
            <a:off x="3274285" y="2623514"/>
            <a:ext cx="518091" cy="369332"/>
          </a:xfrm>
          <a:prstGeom prst="rect">
            <a:avLst/>
          </a:prstGeom>
          <a:noFill/>
        </p:spPr>
        <p:txBody>
          <a:bodyPr wrap="none" rtlCol="0">
            <a:spAutoFit/>
          </a:bodyPr>
          <a:lstStyle/>
          <a:p>
            <a:r>
              <a:rPr lang="en-US" dirty="0"/>
              <a:t>age</a:t>
            </a:r>
          </a:p>
        </p:txBody>
      </p:sp>
      <p:sp>
        <p:nvSpPr>
          <p:cNvPr id="16" name="Magnetic Disk 15">
            <a:extLst>
              <a:ext uri="{FF2B5EF4-FFF2-40B4-BE49-F238E27FC236}">
                <a16:creationId xmlns:a16="http://schemas.microsoft.com/office/drawing/2014/main" id="{714BA9E8-8C52-9F52-7CCF-E245D9831722}"/>
              </a:ext>
            </a:extLst>
          </p:cNvPr>
          <p:cNvSpPr/>
          <p:nvPr/>
        </p:nvSpPr>
        <p:spPr>
          <a:xfrm>
            <a:off x="3853041" y="346797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B9D9A48-01A7-83C0-74A4-9AB3A29B8568}"/>
              </a:ext>
            </a:extLst>
          </p:cNvPr>
          <p:cNvSpPr txBox="1"/>
          <p:nvPr/>
        </p:nvSpPr>
        <p:spPr>
          <a:xfrm>
            <a:off x="3972153" y="3429000"/>
            <a:ext cx="2054793" cy="369332"/>
          </a:xfrm>
          <a:prstGeom prst="rect">
            <a:avLst/>
          </a:prstGeom>
          <a:noFill/>
        </p:spPr>
        <p:txBody>
          <a:bodyPr wrap="none" rtlCol="0">
            <a:spAutoFit/>
          </a:bodyPr>
          <a:lstStyle/>
          <a:p>
            <a:r>
              <a:rPr lang="en-US" dirty="0" err="1"/>
              <a:t>Max_rate</a:t>
            </a:r>
            <a:r>
              <a:rPr lang="en-US" dirty="0"/>
              <a:t> = 220-age</a:t>
            </a:r>
          </a:p>
        </p:txBody>
      </p:sp>
      <p:sp>
        <p:nvSpPr>
          <p:cNvPr id="18" name="TextBox 17">
            <a:extLst>
              <a:ext uri="{FF2B5EF4-FFF2-40B4-BE49-F238E27FC236}">
                <a16:creationId xmlns:a16="http://schemas.microsoft.com/office/drawing/2014/main" id="{99CBC0CE-A37D-C505-D94F-F081F3687A2F}"/>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27" name="Magnetic Disk 26">
            <a:extLst>
              <a:ext uri="{FF2B5EF4-FFF2-40B4-BE49-F238E27FC236}">
                <a16:creationId xmlns:a16="http://schemas.microsoft.com/office/drawing/2014/main" id="{9CFF5747-C579-27EF-C1D0-B12B6874F6B5}"/>
              </a:ext>
            </a:extLst>
          </p:cNvPr>
          <p:cNvSpPr/>
          <p:nvPr/>
        </p:nvSpPr>
        <p:spPr>
          <a:xfrm>
            <a:off x="3857139" y="382023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84DD29-B292-6A0C-FF39-CD54A3AA2F49}"/>
              </a:ext>
            </a:extLst>
          </p:cNvPr>
          <p:cNvSpPr txBox="1"/>
          <p:nvPr/>
        </p:nvSpPr>
        <p:spPr>
          <a:xfrm>
            <a:off x="3976251" y="3781260"/>
            <a:ext cx="2821863" cy="369332"/>
          </a:xfrm>
          <a:prstGeom prst="rect">
            <a:avLst/>
          </a:prstGeom>
          <a:noFill/>
        </p:spPr>
        <p:txBody>
          <a:bodyPr wrap="none" rtlCol="0">
            <a:spAutoFit/>
          </a:bodyPr>
          <a:lstStyle/>
          <a:p>
            <a:r>
              <a:rPr lang="en-US" dirty="0" err="1"/>
              <a:t>lower_rate</a:t>
            </a:r>
            <a:r>
              <a:rPr lang="en-US" dirty="0"/>
              <a:t> = </a:t>
            </a:r>
            <a:r>
              <a:rPr lang="en-US" dirty="0" err="1"/>
              <a:t>max_rate</a:t>
            </a:r>
            <a:r>
              <a:rPr lang="en-US" dirty="0"/>
              <a:t> * .65</a:t>
            </a:r>
          </a:p>
        </p:txBody>
      </p:sp>
      <p:sp>
        <p:nvSpPr>
          <p:cNvPr id="29" name="Magnetic Disk 28">
            <a:extLst>
              <a:ext uri="{FF2B5EF4-FFF2-40B4-BE49-F238E27FC236}">
                <a16:creationId xmlns:a16="http://schemas.microsoft.com/office/drawing/2014/main" id="{15707726-2D78-4CE9-EFAF-A4CA013EF222}"/>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08E82AE-4BD5-B28B-66FE-F5E2706E32C8}"/>
              </a:ext>
            </a:extLst>
          </p:cNvPr>
          <p:cNvSpPr txBox="1"/>
          <p:nvPr/>
        </p:nvSpPr>
        <p:spPr>
          <a:xfrm>
            <a:off x="3972153" y="4150592"/>
            <a:ext cx="2850460" cy="369332"/>
          </a:xfrm>
          <a:prstGeom prst="rect">
            <a:avLst/>
          </a:prstGeom>
          <a:noFill/>
        </p:spPr>
        <p:txBody>
          <a:bodyPr wrap="none" rtlCol="0">
            <a:spAutoFit/>
          </a:bodyPr>
          <a:lstStyle/>
          <a:p>
            <a:r>
              <a:rPr lang="en-US" dirty="0" err="1"/>
              <a:t>upper_rate</a:t>
            </a:r>
            <a:r>
              <a:rPr lang="en-US" dirty="0"/>
              <a:t> = </a:t>
            </a:r>
            <a:r>
              <a:rPr lang="en-US" dirty="0" err="1"/>
              <a:t>max_rate</a:t>
            </a:r>
            <a:r>
              <a:rPr lang="en-US" dirty="0"/>
              <a:t> * .85</a:t>
            </a:r>
          </a:p>
        </p:txBody>
      </p:sp>
      <p:sp>
        <p:nvSpPr>
          <p:cNvPr id="31" name="Rectangle 30">
            <a:extLst>
              <a:ext uri="{FF2B5EF4-FFF2-40B4-BE49-F238E27FC236}">
                <a16:creationId xmlns:a16="http://schemas.microsoft.com/office/drawing/2014/main" id="{9DA913FD-4E77-F86E-1A65-90D9E141C834}"/>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Display_user_info</a:t>
            </a:r>
            <a:r>
              <a:rPr lang="en-US" dirty="0"/>
              <a:t>()</a:t>
            </a:r>
          </a:p>
        </p:txBody>
      </p:sp>
      <p:sp>
        <p:nvSpPr>
          <p:cNvPr id="32" name="Magnetic Disk 31">
            <a:extLst>
              <a:ext uri="{FF2B5EF4-FFF2-40B4-BE49-F238E27FC236}">
                <a16:creationId xmlns:a16="http://schemas.microsoft.com/office/drawing/2014/main" id="{D9A12BF6-2755-F0F2-E33F-7E83116643FE}"/>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5247F51B-5465-BFB2-B747-F373117C4326}"/>
              </a:ext>
            </a:extLst>
          </p:cNvPr>
          <p:cNvCxnSpPr>
            <a:cxnSpLocks/>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Curved Connector 19">
            <a:extLst>
              <a:ext uri="{FF2B5EF4-FFF2-40B4-BE49-F238E27FC236}">
                <a16:creationId xmlns:a16="http://schemas.microsoft.com/office/drawing/2014/main" id="{29247C0D-6F6D-A13A-230C-A1B7E2D5C847}"/>
              </a:ext>
            </a:extLst>
          </p:cNvPr>
          <p:cNvCxnSpPr>
            <a:cxnSpLocks/>
            <a:stCxn id="28" idx="3"/>
            <a:endCxn id="32" idx="1"/>
          </p:cNvCxnSpPr>
          <p:nvPr/>
        </p:nvCxnSpPr>
        <p:spPr>
          <a:xfrm flipV="1">
            <a:off x="6798114" y="3859807"/>
            <a:ext cx="2292645" cy="106119"/>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Curved Connector 22">
            <a:extLst>
              <a:ext uri="{FF2B5EF4-FFF2-40B4-BE49-F238E27FC236}">
                <a16:creationId xmlns:a16="http://schemas.microsoft.com/office/drawing/2014/main" id="{401A902D-41D5-7C6D-3A01-594CDA5BDE8C}"/>
              </a:ext>
            </a:extLst>
          </p:cNvPr>
          <p:cNvCxnSpPr>
            <a:cxnSpLocks/>
            <a:stCxn id="30" idx="3"/>
            <a:endCxn id="32" idx="1"/>
          </p:cNvCxnSpPr>
          <p:nvPr/>
        </p:nvCxnSpPr>
        <p:spPr>
          <a:xfrm flipV="1">
            <a:off x="6822613" y="3859807"/>
            <a:ext cx="2268146"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4161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A8BD-F6A3-9C34-C4A6-C0C6F34E0B95}"/>
              </a:ext>
            </a:extLst>
          </p:cNvPr>
          <p:cNvSpPr>
            <a:spLocks noGrp="1"/>
          </p:cNvSpPr>
          <p:nvPr>
            <p:ph type="title"/>
          </p:nvPr>
        </p:nvSpPr>
        <p:spPr/>
        <p:txBody>
          <a:bodyPr/>
          <a:lstStyle/>
          <a:p>
            <a:r>
              <a:rPr lang="en-US" dirty="0"/>
              <a:t>Welcome to the Class</a:t>
            </a:r>
          </a:p>
        </p:txBody>
      </p:sp>
      <p:sp>
        <p:nvSpPr>
          <p:cNvPr id="3" name="Content Placeholder 2">
            <a:extLst>
              <a:ext uri="{FF2B5EF4-FFF2-40B4-BE49-F238E27FC236}">
                <a16:creationId xmlns:a16="http://schemas.microsoft.com/office/drawing/2014/main" id="{7CE6ADA8-6FBE-BFB6-CBC5-FC7E707D659A}"/>
              </a:ext>
            </a:extLst>
          </p:cNvPr>
          <p:cNvSpPr>
            <a:spLocks noGrp="1"/>
          </p:cNvSpPr>
          <p:nvPr>
            <p:ph sz="half" idx="1"/>
          </p:nvPr>
        </p:nvSpPr>
        <p:spPr/>
        <p:txBody>
          <a:bodyPr/>
          <a:lstStyle/>
          <a:p>
            <a:r>
              <a:rPr lang="en-US" dirty="0"/>
              <a:t>5 min: Make a list of three thing you like to do?</a:t>
            </a:r>
          </a:p>
          <a:p>
            <a:endParaRPr lang="en-US" dirty="0"/>
          </a:p>
          <a:p>
            <a:r>
              <a:rPr lang="en-US" dirty="0"/>
              <a:t>5 min: Find 3-4 people that like to do one or more of those things.</a:t>
            </a:r>
          </a:p>
        </p:txBody>
      </p:sp>
      <p:sp>
        <p:nvSpPr>
          <p:cNvPr id="4" name="Content Placeholder 3">
            <a:extLst>
              <a:ext uri="{FF2B5EF4-FFF2-40B4-BE49-F238E27FC236}">
                <a16:creationId xmlns:a16="http://schemas.microsoft.com/office/drawing/2014/main" id="{C7D750C7-212A-742C-FAFB-71EE9D239052}"/>
              </a:ext>
            </a:extLst>
          </p:cNvPr>
          <p:cNvSpPr>
            <a:spLocks noGrp="1"/>
          </p:cNvSpPr>
          <p:nvPr>
            <p:ph sz="half" idx="2"/>
          </p:nvPr>
        </p:nvSpPr>
        <p:spPr/>
        <p:txBody>
          <a:bodyPr/>
          <a:lstStyle/>
          <a:p>
            <a:r>
              <a:rPr lang="en-US" dirty="0"/>
              <a:t>You are now a group.</a:t>
            </a:r>
          </a:p>
          <a:p>
            <a:endParaRPr lang="en-US" dirty="0"/>
          </a:p>
          <a:p>
            <a:r>
              <a:rPr lang="en-US" dirty="0"/>
              <a:t>Get each others contact information.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99124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F2CFF4-41C6-E4DD-35A9-8C8894536CB0}"/>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13" name="Picture 12">
            <a:extLst>
              <a:ext uri="{FF2B5EF4-FFF2-40B4-BE49-F238E27FC236}">
                <a16:creationId xmlns:a16="http://schemas.microsoft.com/office/drawing/2014/main" id="{F51C0CBB-33AD-3B3D-28DF-B3B68695D725}"/>
              </a:ext>
            </a:extLst>
          </p:cNvPr>
          <p:cNvPicPr>
            <a:picLocks noChangeAspect="1"/>
          </p:cNvPicPr>
          <p:nvPr/>
        </p:nvPicPr>
        <p:blipFill>
          <a:blip r:embed="rId3"/>
          <a:stretch>
            <a:fillRect/>
          </a:stretch>
        </p:blipFill>
        <p:spPr>
          <a:xfrm>
            <a:off x="8172153" y="692062"/>
            <a:ext cx="3564990" cy="555897"/>
          </a:xfrm>
          <a:prstGeom prst="rect">
            <a:avLst/>
          </a:prstGeom>
        </p:spPr>
      </p:pic>
      <p:pic>
        <p:nvPicPr>
          <p:cNvPr id="15" name="Picture 14">
            <a:extLst>
              <a:ext uri="{FF2B5EF4-FFF2-40B4-BE49-F238E27FC236}">
                <a16:creationId xmlns:a16="http://schemas.microsoft.com/office/drawing/2014/main" id="{5499F8F1-90C1-9EF1-AB95-89FC8DF16808}"/>
              </a:ext>
            </a:extLst>
          </p:cNvPr>
          <p:cNvPicPr>
            <a:picLocks noChangeAspect="1"/>
          </p:cNvPicPr>
          <p:nvPr/>
        </p:nvPicPr>
        <p:blipFill>
          <a:blip r:embed="rId4"/>
          <a:stretch>
            <a:fillRect/>
          </a:stretch>
        </p:blipFill>
        <p:spPr>
          <a:xfrm>
            <a:off x="3792376" y="413864"/>
            <a:ext cx="3799426" cy="1164134"/>
          </a:xfrm>
          <a:prstGeom prst="rect">
            <a:avLst/>
          </a:prstGeom>
        </p:spPr>
      </p:pic>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FFDB3D-9C11-2CFB-FFE3-3CE1E6AC55AC}"/>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Get_age</a:t>
            </a:r>
            <a:r>
              <a:rPr lang="en-US" dirty="0"/>
              <a:t>()</a:t>
            </a:r>
          </a:p>
        </p:txBody>
      </p:sp>
      <p:sp>
        <p:nvSpPr>
          <p:cNvPr id="10" name="Magnetic Disk 9">
            <a:extLst>
              <a:ext uri="{FF2B5EF4-FFF2-40B4-BE49-F238E27FC236}">
                <a16:creationId xmlns:a16="http://schemas.microsoft.com/office/drawing/2014/main" id="{8E4A570C-481A-20A4-A3DB-84AD3239CDF4}"/>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Magnetic Disk 10">
            <a:extLst>
              <a:ext uri="{FF2B5EF4-FFF2-40B4-BE49-F238E27FC236}">
                <a16:creationId xmlns:a16="http://schemas.microsoft.com/office/drawing/2014/main" id="{CB577F9C-46F2-30E8-9928-06119B78C615}"/>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BF0E063-54B5-1992-8435-284373D5A5E0}"/>
              </a:ext>
            </a:extLst>
          </p:cNvPr>
          <p:cNvSpPr txBox="1"/>
          <p:nvPr/>
        </p:nvSpPr>
        <p:spPr>
          <a:xfrm>
            <a:off x="3274285" y="2623514"/>
            <a:ext cx="518091" cy="369332"/>
          </a:xfrm>
          <a:prstGeom prst="rect">
            <a:avLst/>
          </a:prstGeom>
          <a:noFill/>
        </p:spPr>
        <p:txBody>
          <a:bodyPr wrap="none" rtlCol="0">
            <a:spAutoFit/>
          </a:bodyPr>
          <a:lstStyle/>
          <a:p>
            <a:r>
              <a:rPr lang="en-US" dirty="0"/>
              <a:t>age</a:t>
            </a:r>
          </a:p>
        </p:txBody>
      </p:sp>
      <p:sp>
        <p:nvSpPr>
          <p:cNvPr id="16" name="Magnetic Disk 15">
            <a:extLst>
              <a:ext uri="{FF2B5EF4-FFF2-40B4-BE49-F238E27FC236}">
                <a16:creationId xmlns:a16="http://schemas.microsoft.com/office/drawing/2014/main" id="{714BA9E8-8C52-9F52-7CCF-E245D9831722}"/>
              </a:ext>
            </a:extLst>
          </p:cNvPr>
          <p:cNvSpPr/>
          <p:nvPr/>
        </p:nvSpPr>
        <p:spPr>
          <a:xfrm>
            <a:off x="3853041" y="346797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B9D9A48-01A7-83C0-74A4-9AB3A29B8568}"/>
              </a:ext>
            </a:extLst>
          </p:cNvPr>
          <p:cNvSpPr txBox="1"/>
          <p:nvPr/>
        </p:nvSpPr>
        <p:spPr>
          <a:xfrm>
            <a:off x="3972153" y="3429000"/>
            <a:ext cx="2054793" cy="369332"/>
          </a:xfrm>
          <a:prstGeom prst="rect">
            <a:avLst/>
          </a:prstGeom>
          <a:noFill/>
        </p:spPr>
        <p:txBody>
          <a:bodyPr wrap="none" rtlCol="0">
            <a:spAutoFit/>
          </a:bodyPr>
          <a:lstStyle/>
          <a:p>
            <a:r>
              <a:rPr lang="en-US" dirty="0" err="1"/>
              <a:t>Max_rate</a:t>
            </a:r>
            <a:r>
              <a:rPr lang="en-US" dirty="0"/>
              <a:t> = 220-age</a:t>
            </a:r>
          </a:p>
        </p:txBody>
      </p:sp>
      <p:sp>
        <p:nvSpPr>
          <p:cNvPr id="18" name="TextBox 17">
            <a:extLst>
              <a:ext uri="{FF2B5EF4-FFF2-40B4-BE49-F238E27FC236}">
                <a16:creationId xmlns:a16="http://schemas.microsoft.com/office/drawing/2014/main" id="{99CBC0CE-A37D-C505-D94F-F081F3687A2F}"/>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9" name="Curved Connector 18">
            <a:extLst>
              <a:ext uri="{FF2B5EF4-FFF2-40B4-BE49-F238E27FC236}">
                <a16:creationId xmlns:a16="http://schemas.microsoft.com/office/drawing/2014/main" id="{7F0C8E59-9F1F-3724-D8E2-43616C901A27}"/>
              </a:ext>
            </a:extLst>
          </p:cNvPr>
          <p:cNvCxnSpPr>
            <a:cxnSpLocks/>
            <a:stCxn id="10" idx="1"/>
            <a:endCxn id="11"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Curved Connector 21">
            <a:extLst>
              <a:ext uri="{FF2B5EF4-FFF2-40B4-BE49-F238E27FC236}">
                <a16:creationId xmlns:a16="http://schemas.microsoft.com/office/drawing/2014/main" id="{C1313C4A-6196-99DE-FA40-37653D4C3CFC}"/>
              </a:ext>
            </a:extLst>
          </p:cNvPr>
          <p:cNvCxnSpPr>
            <a:cxnSpLocks/>
            <a:stCxn id="11" idx="3"/>
            <a:endCxn id="17" idx="0"/>
          </p:cNvCxnSpPr>
          <p:nvPr/>
        </p:nvCxnSpPr>
        <p:spPr>
          <a:xfrm rot="16200000" flipH="1">
            <a:off x="3854791" y="2284241"/>
            <a:ext cx="469782" cy="181973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7" name="Magnetic Disk 26">
            <a:extLst>
              <a:ext uri="{FF2B5EF4-FFF2-40B4-BE49-F238E27FC236}">
                <a16:creationId xmlns:a16="http://schemas.microsoft.com/office/drawing/2014/main" id="{9CFF5747-C579-27EF-C1D0-B12B6874F6B5}"/>
              </a:ext>
            </a:extLst>
          </p:cNvPr>
          <p:cNvSpPr/>
          <p:nvPr/>
        </p:nvSpPr>
        <p:spPr>
          <a:xfrm>
            <a:off x="3857139" y="382023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84DD29-B292-6A0C-FF39-CD54A3AA2F49}"/>
              </a:ext>
            </a:extLst>
          </p:cNvPr>
          <p:cNvSpPr txBox="1"/>
          <p:nvPr/>
        </p:nvSpPr>
        <p:spPr>
          <a:xfrm>
            <a:off x="3976251" y="3781260"/>
            <a:ext cx="2821863" cy="369332"/>
          </a:xfrm>
          <a:prstGeom prst="rect">
            <a:avLst/>
          </a:prstGeom>
          <a:noFill/>
        </p:spPr>
        <p:txBody>
          <a:bodyPr wrap="none" rtlCol="0">
            <a:spAutoFit/>
          </a:bodyPr>
          <a:lstStyle/>
          <a:p>
            <a:r>
              <a:rPr lang="en-US" dirty="0" err="1"/>
              <a:t>lower_rate</a:t>
            </a:r>
            <a:r>
              <a:rPr lang="en-US" dirty="0"/>
              <a:t> = </a:t>
            </a:r>
            <a:r>
              <a:rPr lang="en-US" dirty="0" err="1"/>
              <a:t>max_rate</a:t>
            </a:r>
            <a:r>
              <a:rPr lang="en-US" dirty="0"/>
              <a:t> * .65</a:t>
            </a:r>
          </a:p>
        </p:txBody>
      </p:sp>
      <p:sp>
        <p:nvSpPr>
          <p:cNvPr id="29" name="Magnetic Disk 28">
            <a:extLst>
              <a:ext uri="{FF2B5EF4-FFF2-40B4-BE49-F238E27FC236}">
                <a16:creationId xmlns:a16="http://schemas.microsoft.com/office/drawing/2014/main" id="{15707726-2D78-4CE9-EFAF-A4CA013EF222}"/>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08E82AE-4BD5-B28B-66FE-F5E2706E32C8}"/>
              </a:ext>
            </a:extLst>
          </p:cNvPr>
          <p:cNvSpPr txBox="1"/>
          <p:nvPr/>
        </p:nvSpPr>
        <p:spPr>
          <a:xfrm>
            <a:off x="3972153" y="4150592"/>
            <a:ext cx="2850460" cy="369332"/>
          </a:xfrm>
          <a:prstGeom prst="rect">
            <a:avLst/>
          </a:prstGeom>
          <a:noFill/>
        </p:spPr>
        <p:txBody>
          <a:bodyPr wrap="none" rtlCol="0">
            <a:spAutoFit/>
          </a:bodyPr>
          <a:lstStyle/>
          <a:p>
            <a:r>
              <a:rPr lang="en-US" dirty="0" err="1"/>
              <a:t>upper_rate</a:t>
            </a:r>
            <a:r>
              <a:rPr lang="en-US" dirty="0"/>
              <a:t> = </a:t>
            </a:r>
            <a:r>
              <a:rPr lang="en-US" dirty="0" err="1"/>
              <a:t>max_rate</a:t>
            </a:r>
            <a:r>
              <a:rPr lang="en-US" dirty="0"/>
              <a:t> * .85</a:t>
            </a:r>
          </a:p>
        </p:txBody>
      </p:sp>
      <p:sp>
        <p:nvSpPr>
          <p:cNvPr id="31" name="Rectangle 30">
            <a:extLst>
              <a:ext uri="{FF2B5EF4-FFF2-40B4-BE49-F238E27FC236}">
                <a16:creationId xmlns:a16="http://schemas.microsoft.com/office/drawing/2014/main" id="{9DA913FD-4E77-F86E-1A65-90D9E141C834}"/>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Display_user_info</a:t>
            </a:r>
            <a:r>
              <a:rPr lang="en-US" dirty="0"/>
              <a:t>()</a:t>
            </a:r>
          </a:p>
        </p:txBody>
      </p:sp>
      <p:sp>
        <p:nvSpPr>
          <p:cNvPr id="32" name="Magnetic Disk 31">
            <a:extLst>
              <a:ext uri="{FF2B5EF4-FFF2-40B4-BE49-F238E27FC236}">
                <a16:creationId xmlns:a16="http://schemas.microsoft.com/office/drawing/2014/main" id="{D9A12BF6-2755-F0F2-E33F-7E83116643FE}"/>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urved Connector 32">
            <a:extLst>
              <a:ext uri="{FF2B5EF4-FFF2-40B4-BE49-F238E27FC236}">
                <a16:creationId xmlns:a16="http://schemas.microsoft.com/office/drawing/2014/main" id="{EF9E83BF-1E7F-E9FE-EE38-91CDBFF17F8D}"/>
              </a:ext>
            </a:extLst>
          </p:cNvPr>
          <p:cNvCxnSpPr>
            <a:cxnSpLocks/>
            <a:stCxn id="16" idx="2"/>
            <a:endCxn id="27" idx="2"/>
          </p:cNvCxnSpPr>
          <p:nvPr/>
        </p:nvCxnSpPr>
        <p:spPr>
          <a:xfrm rot="10800000" flipH="1" flipV="1">
            <a:off x="3853041" y="3605130"/>
            <a:ext cx="4098" cy="352260"/>
          </a:xfrm>
          <a:prstGeom prst="curvedConnector3">
            <a:avLst>
              <a:gd name="adj1" fmla="val -557833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Curved Connector 35">
            <a:extLst>
              <a:ext uri="{FF2B5EF4-FFF2-40B4-BE49-F238E27FC236}">
                <a16:creationId xmlns:a16="http://schemas.microsoft.com/office/drawing/2014/main" id="{24EE2602-5695-F08D-EA4E-A03D067B8BB2}"/>
              </a:ext>
            </a:extLst>
          </p:cNvPr>
          <p:cNvCxnSpPr>
            <a:cxnSpLocks/>
            <a:stCxn id="16" idx="2"/>
            <a:endCxn id="29" idx="2"/>
          </p:cNvCxnSpPr>
          <p:nvPr/>
        </p:nvCxnSpPr>
        <p:spPr>
          <a:xfrm rot="10800000" flipV="1">
            <a:off x="3853041" y="3605130"/>
            <a:ext cx="12700" cy="721592"/>
          </a:xfrm>
          <a:prstGeom prst="curvedConnector3">
            <a:avLst>
              <a:gd name="adj1" fmla="val 18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Curved Connector 39">
            <a:extLst>
              <a:ext uri="{FF2B5EF4-FFF2-40B4-BE49-F238E27FC236}">
                <a16:creationId xmlns:a16="http://schemas.microsoft.com/office/drawing/2014/main" id="{F6374006-29BA-629D-0907-F3B782AF6BD4}"/>
              </a:ext>
            </a:extLst>
          </p:cNvPr>
          <p:cNvCxnSpPr>
            <a:cxnSpLocks/>
            <a:stCxn id="28" idx="3"/>
            <a:endCxn id="32" idx="1"/>
          </p:cNvCxnSpPr>
          <p:nvPr/>
        </p:nvCxnSpPr>
        <p:spPr>
          <a:xfrm flipV="1">
            <a:off x="6798114" y="3859807"/>
            <a:ext cx="2292645" cy="106119"/>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Curved Connector 42">
            <a:extLst>
              <a:ext uri="{FF2B5EF4-FFF2-40B4-BE49-F238E27FC236}">
                <a16:creationId xmlns:a16="http://schemas.microsoft.com/office/drawing/2014/main" id="{D85E55E5-BFA5-CB8D-FC46-045BED9B1430}"/>
              </a:ext>
            </a:extLst>
          </p:cNvPr>
          <p:cNvCxnSpPr>
            <a:cxnSpLocks/>
            <a:endCxn id="32" idx="0"/>
          </p:cNvCxnSpPr>
          <p:nvPr/>
        </p:nvCxnSpPr>
        <p:spPr>
          <a:xfrm flipV="1">
            <a:off x="6663455" y="3859807"/>
            <a:ext cx="2518744" cy="466915"/>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4363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D68A-652A-8CBE-3C83-5D28FE7525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37795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E3905-1881-920A-F45B-146A973D646F}"/>
              </a:ext>
            </a:extLst>
          </p:cNvPr>
          <p:cNvSpPr>
            <a:spLocks noGrp="1"/>
          </p:cNvSpPr>
          <p:nvPr>
            <p:ph type="title"/>
          </p:nvPr>
        </p:nvSpPr>
        <p:spPr/>
        <p:txBody>
          <a:bodyPr/>
          <a:lstStyle/>
          <a:p>
            <a:r>
              <a:rPr lang="en-US" b="1" dirty="0"/>
              <a:t>Teach: Class Activity</a:t>
            </a:r>
            <a:br>
              <a:rPr lang="en-US" b="1" dirty="0"/>
            </a:br>
            <a:r>
              <a:rPr lang="en-US" b="1" dirty="0"/>
              <a:t>01 Class Activity: Review Python</a:t>
            </a:r>
            <a:endParaRPr lang="en-US" dirty="0"/>
          </a:p>
        </p:txBody>
      </p:sp>
      <p:sp>
        <p:nvSpPr>
          <p:cNvPr id="5" name="Content Placeholder 2">
            <a:extLst>
              <a:ext uri="{FF2B5EF4-FFF2-40B4-BE49-F238E27FC236}">
                <a16:creationId xmlns:a16="http://schemas.microsoft.com/office/drawing/2014/main" id="{3AE65664-9972-1338-5AAF-FC29F080A7B0}"/>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Purpose: Write a Python program that gets input from a user, uses variables, performs arithmetic using the math module, and displays results for the user to see.</a:t>
            </a:r>
          </a:p>
          <a:p>
            <a:endParaRPr lang="en-US" dirty="0"/>
          </a:p>
        </p:txBody>
      </p:sp>
    </p:spTree>
    <p:extLst>
      <p:ext uri="{BB962C8B-B14F-4D97-AF65-F5344CB8AC3E}">
        <p14:creationId xmlns:p14="http://schemas.microsoft.com/office/powerpoint/2010/main" val="91801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4396-13BA-2EC6-2515-7E4445107A9D}"/>
              </a:ext>
            </a:extLst>
          </p:cNvPr>
          <p:cNvSpPr>
            <a:spLocks noGrp="1"/>
          </p:cNvSpPr>
          <p:nvPr>
            <p:ph type="title"/>
          </p:nvPr>
        </p:nvSpPr>
        <p:spPr/>
        <p:txBody>
          <a:bodyPr>
            <a:normAutofit/>
          </a:bodyPr>
          <a:lstStyle/>
          <a:p>
            <a:r>
              <a:rPr lang="en-US" b="1" dirty="0"/>
              <a:t>Teach: Class Activity</a:t>
            </a:r>
            <a:br>
              <a:rPr lang="en-US" b="1" dirty="0"/>
            </a:br>
            <a:r>
              <a:rPr lang="en-US" b="1" dirty="0"/>
              <a:t>01 Class Activity: Review Python</a:t>
            </a:r>
            <a:endParaRPr lang="en-US" dirty="0"/>
          </a:p>
        </p:txBody>
      </p:sp>
      <p:sp>
        <p:nvSpPr>
          <p:cNvPr id="3" name="Content Placeholder 2">
            <a:extLst>
              <a:ext uri="{FF2B5EF4-FFF2-40B4-BE49-F238E27FC236}">
                <a16:creationId xmlns:a16="http://schemas.microsoft.com/office/drawing/2014/main" id="{DFB60C07-3CA2-8A83-F41A-A1533C787BB9}"/>
              </a:ext>
            </a:extLst>
          </p:cNvPr>
          <p:cNvSpPr>
            <a:spLocks noGrp="1"/>
          </p:cNvSpPr>
          <p:nvPr>
            <p:ph sz="half" idx="1"/>
          </p:nvPr>
        </p:nvSpPr>
        <p:spPr/>
        <p:txBody>
          <a:bodyPr/>
          <a:lstStyle/>
          <a:p>
            <a:r>
              <a:rPr lang="en-US" dirty="0"/>
              <a:t>Purpose: Write a Python program that gets input from a user, uses variables, performs arithmetic using the math module, and displays results for the user to see.</a:t>
            </a:r>
          </a:p>
          <a:p>
            <a:r>
              <a:rPr lang="en-US" dirty="0"/>
              <a:t>Problem Statement</a:t>
            </a:r>
          </a:p>
          <a:p>
            <a:endParaRPr lang="en-US" dirty="0"/>
          </a:p>
        </p:txBody>
      </p:sp>
      <p:sp>
        <p:nvSpPr>
          <p:cNvPr id="4" name="Content Placeholder 3">
            <a:extLst>
              <a:ext uri="{FF2B5EF4-FFF2-40B4-BE49-F238E27FC236}">
                <a16:creationId xmlns:a16="http://schemas.microsoft.com/office/drawing/2014/main" id="{82852BBC-B98E-21F8-D317-6738C1127360}"/>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845ECD4C-3FDC-10F7-6E2B-D723EED8A4C3}"/>
              </a:ext>
            </a:extLst>
          </p:cNvPr>
          <p:cNvPicPr>
            <a:picLocks noChangeAspect="1"/>
          </p:cNvPicPr>
          <p:nvPr/>
        </p:nvPicPr>
        <p:blipFill>
          <a:blip r:embed="rId2"/>
          <a:stretch>
            <a:fillRect/>
          </a:stretch>
        </p:blipFill>
        <p:spPr>
          <a:xfrm>
            <a:off x="3712396" y="4853505"/>
            <a:ext cx="3859658" cy="2004494"/>
          </a:xfrm>
          <a:prstGeom prst="rect">
            <a:avLst/>
          </a:prstGeom>
        </p:spPr>
      </p:pic>
      <p:pic>
        <p:nvPicPr>
          <p:cNvPr id="6" name="Picture 5">
            <a:extLst>
              <a:ext uri="{FF2B5EF4-FFF2-40B4-BE49-F238E27FC236}">
                <a16:creationId xmlns:a16="http://schemas.microsoft.com/office/drawing/2014/main" id="{356CBC92-9CAA-3D65-8826-7D6982022BE4}"/>
              </a:ext>
            </a:extLst>
          </p:cNvPr>
          <p:cNvPicPr>
            <a:picLocks noChangeAspect="1"/>
          </p:cNvPicPr>
          <p:nvPr/>
        </p:nvPicPr>
        <p:blipFill>
          <a:blip r:embed="rId3"/>
          <a:stretch>
            <a:fillRect/>
          </a:stretch>
        </p:blipFill>
        <p:spPr>
          <a:xfrm>
            <a:off x="7572054" y="6285096"/>
            <a:ext cx="4619946" cy="572903"/>
          </a:xfrm>
          <a:prstGeom prst="rect">
            <a:avLst/>
          </a:prstGeom>
        </p:spPr>
      </p:pic>
      <p:pic>
        <p:nvPicPr>
          <p:cNvPr id="7" name="Picture 6">
            <a:extLst>
              <a:ext uri="{FF2B5EF4-FFF2-40B4-BE49-F238E27FC236}">
                <a16:creationId xmlns:a16="http://schemas.microsoft.com/office/drawing/2014/main" id="{67C05D0E-9F74-4F74-D356-CC48579B5EAD}"/>
              </a:ext>
            </a:extLst>
          </p:cNvPr>
          <p:cNvPicPr>
            <a:picLocks noChangeAspect="1"/>
          </p:cNvPicPr>
          <p:nvPr/>
        </p:nvPicPr>
        <p:blipFill>
          <a:blip r:embed="rId4"/>
          <a:stretch>
            <a:fillRect/>
          </a:stretch>
        </p:blipFill>
        <p:spPr>
          <a:xfrm>
            <a:off x="0" y="5532435"/>
            <a:ext cx="3475922" cy="1325563"/>
          </a:xfrm>
          <a:prstGeom prst="rect">
            <a:avLst/>
          </a:prstGeom>
        </p:spPr>
      </p:pic>
    </p:spTree>
    <p:extLst>
      <p:ext uri="{BB962C8B-B14F-4D97-AF65-F5344CB8AC3E}">
        <p14:creationId xmlns:p14="http://schemas.microsoft.com/office/powerpoint/2010/main" val="2012397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4396-13BA-2EC6-2515-7E4445107A9D}"/>
              </a:ext>
            </a:extLst>
          </p:cNvPr>
          <p:cNvSpPr>
            <a:spLocks noGrp="1"/>
          </p:cNvSpPr>
          <p:nvPr>
            <p:ph type="title"/>
          </p:nvPr>
        </p:nvSpPr>
        <p:spPr/>
        <p:txBody>
          <a:bodyPr>
            <a:normAutofit/>
          </a:bodyPr>
          <a:lstStyle/>
          <a:p>
            <a:r>
              <a:rPr lang="en-US" b="1" dirty="0"/>
              <a:t>Teach: Class Activity</a:t>
            </a:r>
            <a:br>
              <a:rPr lang="en-US" b="1" dirty="0"/>
            </a:br>
            <a:r>
              <a:rPr lang="en-US" b="1" dirty="0"/>
              <a:t>01 Class Activity: Review Python</a:t>
            </a:r>
            <a:endParaRPr lang="en-US" dirty="0"/>
          </a:p>
        </p:txBody>
      </p:sp>
      <p:sp>
        <p:nvSpPr>
          <p:cNvPr id="3" name="Content Placeholder 2">
            <a:extLst>
              <a:ext uri="{FF2B5EF4-FFF2-40B4-BE49-F238E27FC236}">
                <a16:creationId xmlns:a16="http://schemas.microsoft.com/office/drawing/2014/main" id="{DFB60C07-3CA2-8A83-F41A-A1533C787BB9}"/>
              </a:ext>
            </a:extLst>
          </p:cNvPr>
          <p:cNvSpPr>
            <a:spLocks noGrp="1"/>
          </p:cNvSpPr>
          <p:nvPr>
            <p:ph sz="half" idx="1"/>
          </p:nvPr>
        </p:nvSpPr>
        <p:spPr/>
        <p:txBody>
          <a:bodyPr/>
          <a:lstStyle/>
          <a:p>
            <a:r>
              <a:rPr lang="en-US" dirty="0"/>
              <a:t>Purpose: Write a Python program that gets input from a user, uses variables, performs arithmetic using the math module, and displays results for the user to see.</a:t>
            </a:r>
          </a:p>
          <a:p>
            <a:endParaRPr lang="en-US" dirty="0"/>
          </a:p>
        </p:txBody>
      </p:sp>
      <p:sp>
        <p:nvSpPr>
          <p:cNvPr id="4" name="Content Placeholder 3">
            <a:extLst>
              <a:ext uri="{FF2B5EF4-FFF2-40B4-BE49-F238E27FC236}">
                <a16:creationId xmlns:a16="http://schemas.microsoft.com/office/drawing/2014/main" id="{82852BBC-B98E-21F8-D317-6738C1127360}"/>
              </a:ext>
            </a:extLst>
          </p:cNvPr>
          <p:cNvSpPr>
            <a:spLocks noGrp="1"/>
          </p:cNvSpPr>
          <p:nvPr>
            <p:ph sz="half" idx="2"/>
          </p:nvPr>
        </p:nvSpPr>
        <p:spPr/>
        <p:txBody>
          <a:bodyPr/>
          <a:lstStyle/>
          <a:p>
            <a:r>
              <a:rPr lang="en-US" dirty="0"/>
              <a:t>Problem Statement</a:t>
            </a:r>
          </a:p>
        </p:txBody>
      </p:sp>
      <p:pic>
        <p:nvPicPr>
          <p:cNvPr id="5" name="Picture 4">
            <a:extLst>
              <a:ext uri="{FF2B5EF4-FFF2-40B4-BE49-F238E27FC236}">
                <a16:creationId xmlns:a16="http://schemas.microsoft.com/office/drawing/2014/main" id="{845ECD4C-3FDC-10F7-6E2B-D723EED8A4C3}"/>
              </a:ext>
            </a:extLst>
          </p:cNvPr>
          <p:cNvPicPr>
            <a:picLocks noChangeAspect="1"/>
          </p:cNvPicPr>
          <p:nvPr/>
        </p:nvPicPr>
        <p:blipFill>
          <a:blip r:embed="rId2"/>
          <a:stretch>
            <a:fillRect/>
          </a:stretch>
        </p:blipFill>
        <p:spPr>
          <a:xfrm>
            <a:off x="6576645" y="3918964"/>
            <a:ext cx="4619946" cy="2399346"/>
          </a:xfrm>
          <a:prstGeom prst="rect">
            <a:avLst/>
          </a:prstGeom>
        </p:spPr>
      </p:pic>
      <p:pic>
        <p:nvPicPr>
          <p:cNvPr id="6" name="Picture 5">
            <a:extLst>
              <a:ext uri="{FF2B5EF4-FFF2-40B4-BE49-F238E27FC236}">
                <a16:creationId xmlns:a16="http://schemas.microsoft.com/office/drawing/2014/main" id="{356CBC92-9CAA-3D65-8826-7D6982022BE4}"/>
              </a:ext>
            </a:extLst>
          </p:cNvPr>
          <p:cNvPicPr>
            <a:picLocks noChangeAspect="1"/>
          </p:cNvPicPr>
          <p:nvPr/>
        </p:nvPicPr>
        <p:blipFill>
          <a:blip r:embed="rId3"/>
          <a:stretch>
            <a:fillRect/>
          </a:stretch>
        </p:blipFill>
        <p:spPr>
          <a:xfrm>
            <a:off x="7572054" y="6285096"/>
            <a:ext cx="4619946" cy="572903"/>
          </a:xfrm>
          <a:prstGeom prst="rect">
            <a:avLst/>
          </a:prstGeom>
        </p:spPr>
      </p:pic>
      <p:pic>
        <p:nvPicPr>
          <p:cNvPr id="7" name="Picture 6">
            <a:extLst>
              <a:ext uri="{FF2B5EF4-FFF2-40B4-BE49-F238E27FC236}">
                <a16:creationId xmlns:a16="http://schemas.microsoft.com/office/drawing/2014/main" id="{67C05D0E-9F74-4F74-D356-CC48579B5EAD}"/>
              </a:ext>
            </a:extLst>
          </p:cNvPr>
          <p:cNvPicPr>
            <a:picLocks noChangeAspect="1"/>
          </p:cNvPicPr>
          <p:nvPr/>
        </p:nvPicPr>
        <p:blipFill>
          <a:blip r:embed="rId4"/>
          <a:stretch>
            <a:fillRect/>
          </a:stretch>
        </p:blipFill>
        <p:spPr>
          <a:xfrm>
            <a:off x="6576645" y="2214804"/>
            <a:ext cx="4185139" cy="1596027"/>
          </a:xfrm>
          <a:prstGeom prst="rect">
            <a:avLst/>
          </a:prstGeom>
        </p:spPr>
      </p:pic>
    </p:spTree>
    <p:extLst>
      <p:ext uri="{BB962C8B-B14F-4D97-AF65-F5344CB8AC3E}">
        <p14:creationId xmlns:p14="http://schemas.microsoft.com/office/powerpoint/2010/main" val="423174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4396-13BA-2EC6-2515-7E4445107A9D}"/>
              </a:ext>
            </a:extLst>
          </p:cNvPr>
          <p:cNvSpPr>
            <a:spLocks noGrp="1"/>
          </p:cNvSpPr>
          <p:nvPr>
            <p:ph type="title"/>
          </p:nvPr>
        </p:nvSpPr>
        <p:spPr/>
        <p:txBody>
          <a:bodyPr>
            <a:normAutofit/>
          </a:bodyPr>
          <a:lstStyle/>
          <a:p>
            <a:r>
              <a:rPr lang="en-US" b="1" dirty="0"/>
              <a:t>Teach: Class Activity</a:t>
            </a:r>
            <a:br>
              <a:rPr lang="en-US" b="1" dirty="0"/>
            </a:br>
            <a:r>
              <a:rPr lang="en-US" b="1" dirty="0"/>
              <a:t>01 Class Activity: Review Python</a:t>
            </a:r>
            <a:endParaRPr lang="en-US" dirty="0"/>
          </a:p>
        </p:txBody>
      </p:sp>
      <p:sp>
        <p:nvSpPr>
          <p:cNvPr id="3" name="Content Placeholder 2">
            <a:extLst>
              <a:ext uri="{FF2B5EF4-FFF2-40B4-BE49-F238E27FC236}">
                <a16:creationId xmlns:a16="http://schemas.microsoft.com/office/drawing/2014/main" id="{DFB60C07-3CA2-8A83-F41A-A1533C787BB9}"/>
              </a:ext>
            </a:extLst>
          </p:cNvPr>
          <p:cNvSpPr>
            <a:spLocks noGrp="1"/>
          </p:cNvSpPr>
          <p:nvPr>
            <p:ph sz="half" idx="1"/>
          </p:nvPr>
        </p:nvSpPr>
        <p:spPr/>
        <p:txBody>
          <a:bodyPr/>
          <a:lstStyle/>
          <a:p>
            <a:r>
              <a:rPr lang="en-US" dirty="0"/>
              <a:t>Purpose: Write a Python program that gets input from a user, uses variables, performs arithmetic using the math module, and displays results for the user to see.</a:t>
            </a:r>
          </a:p>
          <a:p>
            <a:endParaRPr lang="en-US" dirty="0"/>
          </a:p>
        </p:txBody>
      </p:sp>
      <p:sp>
        <p:nvSpPr>
          <p:cNvPr id="4" name="Content Placeholder 3">
            <a:extLst>
              <a:ext uri="{FF2B5EF4-FFF2-40B4-BE49-F238E27FC236}">
                <a16:creationId xmlns:a16="http://schemas.microsoft.com/office/drawing/2014/main" id="{82852BBC-B98E-21F8-D317-6738C1127360}"/>
              </a:ext>
            </a:extLst>
          </p:cNvPr>
          <p:cNvSpPr>
            <a:spLocks noGrp="1"/>
          </p:cNvSpPr>
          <p:nvPr>
            <p:ph sz="half" idx="2"/>
          </p:nvPr>
        </p:nvSpPr>
        <p:spPr/>
        <p:txBody>
          <a:bodyPr/>
          <a:lstStyle/>
          <a:p>
            <a:r>
              <a:rPr lang="en-US" dirty="0"/>
              <a:t>Problem Statement</a:t>
            </a:r>
          </a:p>
        </p:txBody>
      </p:sp>
      <p:pic>
        <p:nvPicPr>
          <p:cNvPr id="6" name="Picture 5">
            <a:extLst>
              <a:ext uri="{FF2B5EF4-FFF2-40B4-BE49-F238E27FC236}">
                <a16:creationId xmlns:a16="http://schemas.microsoft.com/office/drawing/2014/main" id="{356CBC92-9CAA-3D65-8826-7D6982022BE4}"/>
              </a:ext>
            </a:extLst>
          </p:cNvPr>
          <p:cNvPicPr>
            <a:picLocks noChangeAspect="1"/>
          </p:cNvPicPr>
          <p:nvPr/>
        </p:nvPicPr>
        <p:blipFill>
          <a:blip r:embed="rId2"/>
          <a:stretch>
            <a:fillRect/>
          </a:stretch>
        </p:blipFill>
        <p:spPr>
          <a:xfrm>
            <a:off x="7572054" y="6285096"/>
            <a:ext cx="4619946" cy="572903"/>
          </a:xfrm>
          <a:prstGeom prst="rect">
            <a:avLst/>
          </a:prstGeom>
        </p:spPr>
      </p:pic>
      <p:pic>
        <p:nvPicPr>
          <p:cNvPr id="9" name="Picture 8">
            <a:extLst>
              <a:ext uri="{FF2B5EF4-FFF2-40B4-BE49-F238E27FC236}">
                <a16:creationId xmlns:a16="http://schemas.microsoft.com/office/drawing/2014/main" id="{3BA70723-4CFB-FC2F-32F0-C41219707E9F}"/>
              </a:ext>
            </a:extLst>
          </p:cNvPr>
          <p:cNvPicPr>
            <a:picLocks noChangeAspect="1"/>
          </p:cNvPicPr>
          <p:nvPr/>
        </p:nvPicPr>
        <p:blipFill>
          <a:blip r:embed="rId3"/>
          <a:stretch>
            <a:fillRect/>
          </a:stretch>
        </p:blipFill>
        <p:spPr>
          <a:xfrm>
            <a:off x="6096000" y="2323646"/>
            <a:ext cx="6019800" cy="1860665"/>
          </a:xfrm>
          <a:prstGeom prst="rect">
            <a:avLst/>
          </a:prstGeom>
        </p:spPr>
      </p:pic>
      <p:sp>
        <p:nvSpPr>
          <p:cNvPr id="11" name="TextBox 10">
            <a:extLst>
              <a:ext uri="{FF2B5EF4-FFF2-40B4-BE49-F238E27FC236}">
                <a16:creationId xmlns:a16="http://schemas.microsoft.com/office/drawing/2014/main" id="{4BAA93C2-23B6-5CA3-3750-B7DD14FF61E1}"/>
              </a:ext>
            </a:extLst>
          </p:cNvPr>
          <p:cNvSpPr txBox="1"/>
          <p:nvPr/>
        </p:nvSpPr>
        <p:spPr>
          <a:xfrm>
            <a:off x="8065477" y="5826040"/>
            <a:ext cx="6096000" cy="369332"/>
          </a:xfrm>
          <a:prstGeom prst="rect">
            <a:avLst/>
          </a:prstGeom>
          <a:noFill/>
        </p:spPr>
        <p:txBody>
          <a:bodyPr wrap="square">
            <a:spAutoFit/>
          </a:bodyPr>
          <a:lstStyle/>
          <a:p>
            <a:r>
              <a:rPr lang="en-US" dirty="0"/>
              <a:t>Example Output</a:t>
            </a:r>
          </a:p>
        </p:txBody>
      </p:sp>
      <p:pic>
        <p:nvPicPr>
          <p:cNvPr id="5" name="Picture 4">
            <a:extLst>
              <a:ext uri="{FF2B5EF4-FFF2-40B4-BE49-F238E27FC236}">
                <a16:creationId xmlns:a16="http://schemas.microsoft.com/office/drawing/2014/main" id="{3BAF6B57-1FC6-7958-8E1D-FDB61AA23046}"/>
              </a:ext>
            </a:extLst>
          </p:cNvPr>
          <p:cNvPicPr>
            <a:picLocks noChangeAspect="1"/>
          </p:cNvPicPr>
          <p:nvPr/>
        </p:nvPicPr>
        <p:blipFill>
          <a:blip r:embed="rId4"/>
          <a:stretch>
            <a:fillRect/>
          </a:stretch>
        </p:blipFill>
        <p:spPr>
          <a:xfrm>
            <a:off x="3927231" y="5568248"/>
            <a:ext cx="3475922" cy="1325563"/>
          </a:xfrm>
          <a:prstGeom prst="rect">
            <a:avLst/>
          </a:prstGeom>
        </p:spPr>
      </p:pic>
    </p:spTree>
    <p:extLst>
      <p:ext uri="{BB962C8B-B14F-4D97-AF65-F5344CB8AC3E}">
        <p14:creationId xmlns:p14="http://schemas.microsoft.com/office/powerpoint/2010/main" val="1616447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65F36A-DE0D-DB35-D4B2-04FC5756B59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8" name="Rectangle 7">
            <a:extLst>
              <a:ext uri="{FF2B5EF4-FFF2-40B4-BE49-F238E27FC236}">
                <a16:creationId xmlns:a16="http://schemas.microsoft.com/office/drawing/2014/main" id="{A5D9F566-B785-0FE2-AA31-F1A214685AF4}"/>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9" name="Rectangle 8">
            <a:extLst>
              <a:ext uri="{FF2B5EF4-FFF2-40B4-BE49-F238E27FC236}">
                <a16:creationId xmlns:a16="http://schemas.microsoft.com/office/drawing/2014/main" id="{48BCF49A-A28E-ADD6-A66E-D27EDCCE8FFC}"/>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0" name="Rectangle 9">
            <a:extLst>
              <a:ext uri="{FF2B5EF4-FFF2-40B4-BE49-F238E27FC236}">
                <a16:creationId xmlns:a16="http://schemas.microsoft.com/office/drawing/2014/main" id="{A04B57A5-8759-BB42-E78D-A60BF4D57391}"/>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2" name="Picture 11">
            <a:extLst>
              <a:ext uri="{FF2B5EF4-FFF2-40B4-BE49-F238E27FC236}">
                <a16:creationId xmlns:a16="http://schemas.microsoft.com/office/drawing/2014/main" id="{DC12AB1D-490C-DB57-931F-B67345CBFF87}"/>
              </a:ext>
            </a:extLst>
          </p:cNvPr>
          <p:cNvPicPr>
            <a:picLocks noChangeAspect="1"/>
          </p:cNvPicPr>
          <p:nvPr/>
        </p:nvPicPr>
        <p:blipFill>
          <a:blip r:embed="rId2"/>
          <a:stretch>
            <a:fillRect/>
          </a:stretch>
        </p:blipFill>
        <p:spPr>
          <a:xfrm>
            <a:off x="6096000" y="2323646"/>
            <a:ext cx="6019800" cy="1860665"/>
          </a:xfrm>
          <a:prstGeom prst="rect">
            <a:avLst/>
          </a:prstGeom>
        </p:spPr>
      </p:pic>
      <p:sp>
        <p:nvSpPr>
          <p:cNvPr id="2" name="Title 1">
            <a:extLst>
              <a:ext uri="{FF2B5EF4-FFF2-40B4-BE49-F238E27FC236}">
                <a16:creationId xmlns:a16="http://schemas.microsoft.com/office/drawing/2014/main" id="{0CA04396-13BA-2EC6-2515-7E4445107A9D}"/>
              </a:ext>
            </a:extLst>
          </p:cNvPr>
          <p:cNvSpPr>
            <a:spLocks noGrp="1"/>
          </p:cNvSpPr>
          <p:nvPr>
            <p:ph type="title"/>
          </p:nvPr>
        </p:nvSpPr>
        <p:spPr/>
        <p:txBody>
          <a:bodyPr>
            <a:normAutofit/>
          </a:bodyPr>
          <a:lstStyle/>
          <a:p>
            <a:r>
              <a:rPr lang="en-US" b="1" dirty="0"/>
              <a:t>Teach: Class Activity</a:t>
            </a:r>
            <a:br>
              <a:rPr lang="en-US" b="1" dirty="0"/>
            </a:br>
            <a:r>
              <a:rPr lang="en-US" b="1" dirty="0"/>
              <a:t>01 Class Activity: Review Python</a:t>
            </a:r>
            <a:endParaRPr lang="en-US" dirty="0"/>
          </a:p>
        </p:txBody>
      </p:sp>
      <p:sp>
        <p:nvSpPr>
          <p:cNvPr id="3" name="Content Placeholder 2">
            <a:extLst>
              <a:ext uri="{FF2B5EF4-FFF2-40B4-BE49-F238E27FC236}">
                <a16:creationId xmlns:a16="http://schemas.microsoft.com/office/drawing/2014/main" id="{DFB60C07-3CA2-8A83-F41A-A1533C787BB9}"/>
              </a:ext>
            </a:extLst>
          </p:cNvPr>
          <p:cNvSpPr>
            <a:spLocks noGrp="1"/>
          </p:cNvSpPr>
          <p:nvPr>
            <p:ph sz="half" idx="1"/>
          </p:nvPr>
        </p:nvSpPr>
        <p:spPr/>
        <p:txBody>
          <a:bodyPr/>
          <a:lstStyle/>
          <a:p>
            <a:r>
              <a:rPr lang="en-US" dirty="0"/>
              <a:t>Purpose: Write a Python program that gets input from a user, uses variables, performs arithmetic using the math module, and displays results for the user to see.</a:t>
            </a:r>
          </a:p>
          <a:p>
            <a:r>
              <a:rPr lang="en-US" dirty="0"/>
              <a:t>Problem Statement</a:t>
            </a:r>
          </a:p>
          <a:p>
            <a:endParaRPr lang="en-US" dirty="0"/>
          </a:p>
        </p:txBody>
      </p:sp>
      <p:sp>
        <p:nvSpPr>
          <p:cNvPr id="4" name="Content Placeholder 3">
            <a:extLst>
              <a:ext uri="{FF2B5EF4-FFF2-40B4-BE49-F238E27FC236}">
                <a16:creationId xmlns:a16="http://schemas.microsoft.com/office/drawing/2014/main" id="{82852BBC-B98E-21F8-D317-6738C112736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356CBC92-9CAA-3D65-8826-7D6982022BE4}"/>
              </a:ext>
            </a:extLst>
          </p:cNvPr>
          <p:cNvPicPr>
            <a:picLocks noChangeAspect="1"/>
          </p:cNvPicPr>
          <p:nvPr/>
        </p:nvPicPr>
        <p:blipFill>
          <a:blip r:embed="rId3"/>
          <a:stretch>
            <a:fillRect/>
          </a:stretch>
        </p:blipFill>
        <p:spPr>
          <a:xfrm>
            <a:off x="7572054" y="6285096"/>
            <a:ext cx="4619946" cy="572903"/>
          </a:xfrm>
          <a:prstGeom prst="rect">
            <a:avLst/>
          </a:prstGeom>
        </p:spPr>
      </p:pic>
      <p:pic>
        <p:nvPicPr>
          <p:cNvPr id="7" name="Picture 6">
            <a:extLst>
              <a:ext uri="{FF2B5EF4-FFF2-40B4-BE49-F238E27FC236}">
                <a16:creationId xmlns:a16="http://schemas.microsoft.com/office/drawing/2014/main" id="{67C05D0E-9F74-4F74-D356-CC48579B5EAD}"/>
              </a:ext>
            </a:extLst>
          </p:cNvPr>
          <p:cNvPicPr>
            <a:picLocks noChangeAspect="1"/>
          </p:cNvPicPr>
          <p:nvPr/>
        </p:nvPicPr>
        <p:blipFill>
          <a:blip r:embed="rId4"/>
          <a:stretch>
            <a:fillRect/>
          </a:stretch>
        </p:blipFill>
        <p:spPr>
          <a:xfrm>
            <a:off x="3927231" y="5568248"/>
            <a:ext cx="3475922" cy="1325563"/>
          </a:xfrm>
          <a:prstGeom prst="rect">
            <a:avLst/>
          </a:prstGeom>
        </p:spPr>
      </p:pic>
      <p:pic>
        <p:nvPicPr>
          <p:cNvPr id="13" name="Picture 12">
            <a:extLst>
              <a:ext uri="{FF2B5EF4-FFF2-40B4-BE49-F238E27FC236}">
                <a16:creationId xmlns:a16="http://schemas.microsoft.com/office/drawing/2014/main" id="{DBFC0ABC-5868-F0F9-3EFC-205EBE82D032}"/>
              </a:ext>
            </a:extLst>
          </p:cNvPr>
          <p:cNvPicPr>
            <a:picLocks noChangeAspect="1"/>
          </p:cNvPicPr>
          <p:nvPr/>
        </p:nvPicPr>
        <p:blipFill>
          <a:blip r:embed="rId2"/>
          <a:stretch>
            <a:fillRect/>
          </a:stretch>
        </p:blipFill>
        <p:spPr>
          <a:xfrm>
            <a:off x="67950" y="5720862"/>
            <a:ext cx="3678974" cy="1137137"/>
          </a:xfrm>
          <a:prstGeom prst="rect">
            <a:avLst/>
          </a:prstGeom>
        </p:spPr>
      </p:pic>
    </p:spTree>
    <p:extLst>
      <p:ext uri="{BB962C8B-B14F-4D97-AF65-F5344CB8AC3E}">
        <p14:creationId xmlns:p14="http://schemas.microsoft.com/office/powerpoint/2010/main" val="6138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3"/>
          <a:stretch>
            <a:fillRect/>
          </a:stretch>
        </p:blipFill>
        <p:spPr>
          <a:xfrm>
            <a:off x="7572054" y="6285096"/>
            <a:ext cx="4619946" cy="572903"/>
          </a:xfrm>
          <a:prstGeom prst="rect">
            <a:avLst/>
          </a:prstGeom>
        </p:spPr>
      </p:pic>
      <p:pic>
        <p:nvPicPr>
          <p:cNvPr id="9" name="Picture 8">
            <a:extLst>
              <a:ext uri="{FF2B5EF4-FFF2-40B4-BE49-F238E27FC236}">
                <a16:creationId xmlns:a16="http://schemas.microsoft.com/office/drawing/2014/main" id="{DD4C9689-ED5C-F594-6505-2B0BB8C32BD0}"/>
              </a:ext>
            </a:extLst>
          </p:cNvPr>
          <p:cNvPicPr>
            <a:picLocks noChangeAspect="1"/>
          </p:cNvPicPr>
          <p:nvPr/>
        </p:nvPicPr>
        <p:blipFill>
          <a:blip r:embed="rId4"/>
          <a:stretch>
            <a:fillRect/>
          </a:stretch>
        </p:blipFill>
        <p:spPr>
          <a:xfrm>
            <a:off x="67950" y="5720862"/>
            <a:ext cx="3678974" cy="1137137"/>
          </a:xfrm>
          <a:prstGeom prst="rect">
            <a:avLst/>
          </a:prstGeom>
        </p:spPr>
      </p:pic>
      <p:sp>
        <p:nvSpPr>
          <p:cNvPr id="10" name="Explosion 1 9">
            <a:extLst>
              <a:ext uri="{FF2B5EF4-FFF2-40B4-BE49-F238E27FC236}">
                <a16:creationId xmlns:a16="http://schemas.microsoft.com/office/drawing/2014/main" id="{4E135D9B-40CE-B1B3-48DA-9DC549FAB83C}"/>
              </a:ext>
            </a:extLst>
          </p:cNvPr>
          <p:cNvSpPr/>
          <p:nvPr/>
        </p:nvSpPr>
        <p:spPr>
          <a:xfrm>
            <a:off x="5121341" y="761420"/>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 name="Picture 1">
            <a:extLst>
              <a:ext uri="{FF2B5EF4-FFF2-40B4-BE49-F238E27FC236}">
                <a16:creationId xmlns:a16="http://schemas.microsoft.com/office/drawing/2014/main" id="{D950B846-1EF7-46FC-77A9-6DD8C3C206D1}"/>
              </a:ext>
            </a:extLst>
          </p:cNvPr>
          <p:cNvPicPr>
            <a:picLocks noChangeAspect="1"/>
          </p:cNvPicPr>
          <p:nvPr/>
        </p:nvPicPr>
        <p:blipFill>
          <a:blip r:embed="rId5"/>
          <a:stretch>
            <a:fillRect/>
          </a:stretch>
        </p:blipFill>
        <p:spPr>
          <a:xfrm>
            <a:off x="3927231" y="5568248"/>
            <a:ext cx="3475922" cy="1325563"/>
          </a:xfrm>
          <a:prstGeom prst="rect">
            <a:avLst/>
          </a:prstGeom>
        </p:spPr>
      </p:pic>
    </p:spTree>
    <p:extLst>
      <p:ext uri="{BB962C8B-B14F-4D97-AF65-F5344CB8AC3E}">
        <p14:creationId xmlns:p14="http://schemas.microsoft.com/office/powerpoint/2010/main" val="34351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3"/>
          <a:stretch>
            <a:fillRect/>
          </a:stretch>
        </p:blipFill>
        <p:spPr>
          <a:xfrm>
            <a:off x="7572054" y="602867"/>
            <a:ext cx="4619946" cy="572903"/>
          </a:xfrm>
          <a:prstGeom prst="rect">
            <a:avLst/>
          </a:prstGeom>
        </p:spPr>
      </p:pic>
      <p:pic>
        <p:nvPicPr>
          <p:cNvPr id="5" name="Picture 4">
            <a:extLst>
              <a:ext uri="{FF2B5EF4-FFF2-40B4-BE49-F238E27FC236}">
                <a16:creationId xmlns:a16="http://schemas.microsoft.com/office/drawing/2014/main" id="{90A48744-B8EA-CED2-0561-29509BE2265E}"/>
              </a:ext>
            </a:extLst>
          </p:cNvPr>
          <p:cNvPicPr>
            <a:picLocks noChangeAspect="1"/>
          </p:cNvPicPr>
          <p:nvPr/>
        </p:nvPicPr>
        <p:blipFill>
          <a:blip r:embed="rId4"/>
          <a:stretch>
            <a:fillRect/>
          </a:stretch>
        </p:blipFill>
        <p:spPr>
          <a:xfrm>
            <a:off x="3888693" y="205746"/>
            <a:ext cx="3475922" cy="132556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B50DF7D-657B-224D-BC30-A7A86E92A17D}"/>
              </a:ext>
            </a:extLst>
          </p:cNvPr>
          <p:cNvPicPr>
            <a:picLocks noChangeAspect="1"/>
          </p:cNvPicPr>
          <p:nvPr/>
        </p:nvPicPr>
        <p:blipFill>
          <a:blip r:embed="rId5"/>
          <a:stretch>
            <a:fillRect/>
          </a:stretch>
        </p:blipFill>
        <p:spPr>
          <a:xfrm>
            <a:off x="74922" y="286636"/>
            <a:ext cx="3678974" cy="1137137"/>
          </a:xfrm>
          <a:prstGeom prst="rect">
            <a:avLst/>
          </a:prstGeom>
        </p:spPr>
      </p:pic>
      <p:sp>
        <p:nvSpPr>
          <p:cNvPr id="14" name="Explosion 1 13">
            <a:extLst>
              <a:ext uri="{FF2B5EF4-FFF2-40B4-BE49-F238E27FC236}">
                <a16:creationId xmlns:a16="http://schemas.microsoft.com/office/drawing/2014/main" id="{25D17B99-627B-EDE0-B6D1-34DEE1BBDD7B}"/>
              </a:ext>
            </a:extLst>
          </p:cNvPr>
          <p:cNvSpPr/>
          <p:nvPr/>
        </p:nvSpPr>
        <p:spPr>
          <a:xfrm>
            <a:off x="5034638" y="3191390"/>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55388642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8891417-D37E-43B3-50CB-25DD291BB589}"/>
              </a:ext>
            </a:extLst>
          </p:cNvPr>
          <p:cNvPicPr>
            <a:picLocks noChangeAspect="1"/>
          </p:cNvPicPr>
          <p:nvPr/>
        </p:nvPicPr>
        <p:blipFill>
          <a:blip r:embed="rId3"/>
          <a:stretch>
            <a:fillRect/>
          </a:stretch>
        </p:blipFill>
        <p:spPr>
          <a:xfrm>
            <a:off x="3888693" y="205746"/>
            <a:ext cx="3475922" cy="1325563"/>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4"/>
          <a:stretch>
            <a:fillRect/>
          </a:stretch>
        </p:blipFill>
        <p:spPr>
          <a:xfrm>
            <a:off x="7572054" y="602867"/>
            <a:ext cx="4619946" cy="57290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15B35C-DF7A-F907-0C60-A70DED3B6913}"/>
              </a:ext>
            </a:extLst>
          </p:cNvPr>
          <p:cNvPicPr>
            <a:picLocks noChangeAspect="1"/>
          </p:cNvPicPr>
          <p:nvPr/>
        </p:nvPicPr>
        <p:blipFill>
          <a:blip r:embed="rId4"/>
          <a:stretch>
            <a:fillRect/>
          </a:stretch>
        </p:blipFill>
        <p:spPr>
          <a:xfrm>
            <a:off x="1980074" y="5029630"/>
            <a:ext cx="7901953" cy="979893"/>
          </a:xfrm>
          <a:prstGeom prst="rect">
            <a:avLst/>
          </a:prstGeom>
        </p:spPr>
      </p:pic>
      <p:pic>
        <p:nvPicPr>
          <p:cNvPr id="16" name="Picture 15">
            <a:extLst>
              <a:ext uri="{FF2B5EF4-FFF2-40B4-BE49-F238E27FC236}">
                <a16:creationId xmlns:a16="http://schemas.microsoft.com/office/drawing/2014/main" id="{6570446C-0523-227C-66C4-A2AF749EAD17}"/>
              </a:ext>
            </a:extLst>
          </p:cNvPr>
          <p:cNvPicPr>
            <a:picLocks noChangeAspect="1"/>
          </p:cNvPicPr>
          <p:nvPr/>
        </p:nvPicPr>
        <p:blipFill>
          <a:blip r:embed="rId5"/>
          <a:stretch>
            <a:fillRect/>
          </a:stretch>
        </p:blipFill>
        <p:spPr>
          <a:xfrm>
            <a:off x="74922" y="286636"/>
            <a:ext cx="3678974" cy="1137137"/>
          </a:xfrm>
          <a:prstGeom prst="rect">
            <a:avLst/>
          </a:prstGeom>
        </p:spPr>
      </p:pic>
      <p:sp>
        <p:nvSpPr>
          <p:cNvPr id="26" name="Explosion 1 25">
            <a:extLst>
              <a:ext uri="{FF2B5EF4-FFF2-40B4-BE49-F238E27FC236}">
                <a16:creationId xmlns:a16="http://schemas.microsoft.com/office/drawing/2014/main" id="{8BDA1170-8E5A-6332-DD8E-91CCF847B9C0}"/>
              </a:ext>
            </a:extLst>
          </p:cNvPr>
          <p:cNvSpPr/>
          <p:nvPr/>
        </p:nvSpPr>
        <p:spPr>
          <a:xfrm>
            <a:off x="2957862" y="2505111"/>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7" name="Explosion 1 26">
            <a:extLst>
              <a:ext uri="{FF2B5EF4-FFF2-40B4-BE49-F238E27FC236}">
                <a16:creationId xmlns:a16="http://schemas.microsoft.com/office/drawing/2014/main" id="{EFD45E4C-A874-D4DB-FEBA-D6358CA592F8}"/>
              </a:ext>
            </a:extLst>
          </p:cNvPr>
          <p:cNvSpPr/>
          <p:nvPr/>
        </p:nvSpPr>
        <p:spPr>
          <a:xfrm>
            <a:off x="7872120" y="3429000"/>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834168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3E1-B588-D84F-A3C4-AF81A4CA28EC}"/>
              </a:ext>
            </a:extLst>
          </p:cNvPr>
          <p:cNvSpPr>
            <a:spLocks noGrp="1"/>
          </p:cNvSpPr>
          <p:nvPr>
            <p:ph type="title"/>
          </p:nvPr>
        </p:nvSpPr>
        <p:spPr/>
        <p:txBody>
          <a:bodyPr/>
          <a:lstStyle/>
          <a:p>
            <a:r>
              <a:rPr lang="en-US" dirty="0"/>
              <a:t>A little about me…</a:t>
            </a:r>
            <a:br>
              <a:rPr lang="en-US" dirty="0"/>
            </a:br>
            <a:r>
              <a:rPr lang="en-US" dirty="0"/>
              <a:t>Myth: Don’t talk to strangers</a:t>
            </a:r>
          </a:p>
        </p:txBody>
      </p:sp>
      <p:sp>
        <p:nvSpPr>
          <p:cNvPr id="3" name="Content Placeholder 2">
            <a:extLst>
              <a:ext uri="{FF2B5EF4-FFF2-40B4-BE49-F238E27FC236}">
                <a16:creationId xmlns:a16="http://schemas.microsoft.com/office/drawing/2014/main" id="{1385C487-097D-B146-BA49-242904A7055A}"/>
              </a:ext>
            </a:extLst>
          </p:cNvPr>
          <p:cNvSpPr>
            <a:spLocks noGrp="1"/>
          </p:cNvSpPr>
          <p:nvPr>
            <p:ph idx="1"/>
          </p:nvPr>
        </p:nvSpPr>
        <p:spPr/>
        <p:txBody>
          <a:bodyPr>
            <a:normAutofit fontScale="92500" lnSpcReduction="10000"/>
          </a:bodyPr>
          <a:lstStyle/>
          <a:p>
            <a:r>
              <a:rPr lang="en-US" dirty="0"/>
              <a:t>20+ Years experience</a:t>
            </a:r>
          </a:p>
          <a:p>
            <a:r>
              <a:rPr lang="en-US" dirty="0"/>
              <a:t>Masters: Univ of CO @ Denver; </a:t>
            </a:r>
            <a:r>
              <a:rPr lang="en-US" dirty="0" err="1"/>
              <a:t>Bachlors</a:t>
            </a:r>
            <a:r>
              <a:rPr lang="en-US" dirty="0"/>
              <a:t>; BYU-Provo; Associates: Ricks College</a:t>
            </a:r>
          </a:p>
          <a:p>
            <a:r>
              <a:rPr lang="en-US" dirty="0"/>
              <a:t>Worked for Northrop Grumman (TRW) for 13 years, Raytheon for 5 years</a:t>
            </a:r>
          </a:p>
          <a:p>
            <a:r>
              <a:rPr lang="en-US" dirty="0"/>
              <a:t>Been teaching for 8 years: Online, Hybrid, and Campus for Community Colleges of Colorado, BYU-Online, and BYU-Idaho</a:t>
            </a:r>
          </a:p>
          <a:p>
            <a:r>
              <a:rPr lang="en-US" dirty="0"/>
              <a:t>I love computing, I have since I saw my first for-loop fill the screen with my name.</a:t>
            </a:r>
          </a:p>
          <a:p>
            <a:r>
              <a:rPr lang="en-US" dirty="0"/>
              <a:t>I have moved over 20x, CA, UT, ID, MO, OK, TX, CO</a:t>
            </a:r>
          </a:p>
          <a:p>
            <a:r>
              <a:rPr lang="en-US" dirty="0"/>
              <a:t>Hobbies: Board Games, Family outings</a:t>
            </a:r>
          </a:p>
        </p:txBody>
      </p:sp>
      <p:pic>
        <p:nvPicPr>
          <p:cNvPr id="5" name="Picture 4">
            <a:extLst>
              <a:ext uri="{FF2B5EF4-FFF2-40B4-BE49-F238E27FC236}">
                <a16:creationId xmlns:a16="http://schemas.microsoft.com/office/drawing/2014/main" id="{342F6CCE-2107-4CD6-8831-C7C5681C8459}"/>
              </a:ext>
            </a:extLst>
          </p:cNvPr>
          <p:cNvPicPr>
            <a:picLocks noChangeAspect="1"/>
          </p:cNvPicPr>
          <p:nvPr/>
        </p:nvPicPr>
        <p:blipFill>
          <a:blip r:embed="rId2"/>
          <a:stretch>
            <a:fillRect/>
          </a:stretch>
        </p:blipFill>
        <p:spPr>
          <a:xfrm>
            <a:off x="8592670" y="1"/>
            <a:ext cx="3599329" cy="2246146"/>
          </a:xfrm>
          <a:prstGeom prst="rect">
            <a:avLst/>
          </a:prstGeom>
        </p:spPr>
      </p:pic>
    </p:spTree>
    <p:extLst>
      <p:ext uri="{BB962C8B-B14F-4D97-AF65-F5344CB8AC3E}">
        <p14:creationId xmlns:p14="http://schemas.microsoft.com/office/powerpoint/2010/main" val="817029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3"/>
          <a:stretch>
            <a:fillRect/>
          </a:stretch>
        </p:blipFill>
        <p:spPr>
          <a:xfrm>
            <a:off x="7572054" y="602867"/>
            <a:ext cx="4619946" cy="572903"/>
          </a:xfrm>
          <a:prstGeom prst="rect">
            <a:avLst/>
          </a:prstGeom>
        </p:spPr>
      </p:pic>
      <p:pic>
        <p:nvPicPr>
          <p:cNvPr id="5" name="Picture 4">
            <a:extLst>
              <a:ext uri="{FF2B5EF4-FFF2-40B4-BE49-F238E27FC236}">
                <a16:creationId xmlns:a16="http://schemas.microsoft.com/office/drawing/2014/main" id="{90A48744-B8EA-CED2-0561-29509BE2265E}"/>
              </a:ext>
            </a:extLst>
          </p:cNvPr>
          <p:cNvPicPr>
            <a:picLocks noChangeAspect="1"/>
          </p:cNvPicPr>
          <p:nvPr/>
        </p:nvPicPr>
        <p:blipFill>
          <a:blip r:embed="rId4"/>
          <a:stretch>
            <a:fillRect/>
          </a:stretch>
        </p:blipFill>
        <p:spPr>
          <a:xfrm>
            <a:off x="3879598" y="273320"/>
            <a:ext cx="3475922" cy="132556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agnetic Disk 12">
            <a:extLst>
              <a:ext uri="{FF2B5EF4-FFF2-40B4-BE49-F238E27FC236}">
                <a16:creationId xmlns:a16="http://schemas.microsoft.com/office/drawing/2014/main" id="{293D305A-5B6E-3EC0-338F-07386F415A02}"/>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42830F-D6EA-E0B5-622D-1D0261108288}"/>
              </a:ext>
            </a:extLst>
          </p:cNvPr>
          <p:cNvSpPr txBox="1"/>
          <p:nvPr/>
        </p:nvSpPr>
        <p:spPr>
          <a:xfrm>
            <a:off x="3274285" y="2623514"/>
            <a:ext cx="1550424" cy="369332"/>
          </a:xfrm>
          <a:prstGeom prst="rect">
            <a:avLst/>
          </a:prstGeom>
          <a:noFill/>
        </p:spPr>
        <p:txBody>
          <a:bodyPr wrap="none" rtlCol="0">
            <a:spAutoFit/>
          </a:bodyPr>
          <a:lstStyle/>
          <a:p>
            <a:r>
              <a:rPr lang="en-US" dirty="0" err="1"/>
              <a:t>length_meters</a:t>
            </a: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8" name="Curved Connector 17">
            <a:extLst>
              <a:ext uri="{FF2B5EF4-FFF2-40B4-BE49-F238E27FC236}">
                <a16:creationId xmlns:a16="http://schemas.microsoft.com/office/drawing/2014/main" id="{CC8065BE-BFA1-EE8A-C9F3-12632B847980}"/>
              </a:ext>
            </a:extLst>
          </p:cNvPr>
          <p:cNvCxnSpPr>
            <a:cxnSpLocks/>
            <a:stCxn id="12" idx="1"/>
            <a:endCxn id="13"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Magnetic Disk 21">
            <a:extLst>
              <a:ext uri="{FF2B5EF4-FFF2-40B4-BE49-F238E27FC236}">
                <a16:creationId xmlns:a16="http://schemas.microsoft.com/office/drawing/2014/main" id="{81E80C15-E932-E54D-8971-FAC561EF6F3F}"/>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AAA068-65D6-AD6E-7259-C4A9853768FD}"/>
              </a:ext>
            </a:extLst>
          </p:cNvPr>
          <p:cNvSpPr txBox="1"/>
          <p:nvPr/>
        </p:nvSpPr>
        <p:spPr>
          <a:xfrm>
            <a:off x="3972153" y="4150592"/>
            <a:ext cx="702436" cy="369332"/>
          </a:xfrm>
          <a:prstGeom prst="rect">
            <a:avLst/>
          </a:prstGeom>
          <a:noFill/>
        </p:spPr>
        <p:txBody>
          <a:bodyPr wrap="none" rtlCol="0">
            <a:spAutoFit/>
          </a:bodyPr>
          <a:lstStyle/>
          <a:p>
            <a:r>
              <a:rPr lang="en-US" dirty="0"/>
              <a:t>Time </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urved Connector 28">
            <a:extLst>
              <a:ext uri="{FF2B5EF4-FFF2-40B4-BE49-F238E27FC236}">
                <a16:creationId xmlns:a16="http://schemas.microsoft.com/office/drawing/2014/main" id="{36E2413F-9DB9-E998-D2A5-34E72A9E5FED}"/>
              </a:ext>
            </a:extLst>
          </p:cNvPr>
          <p:cNvCxnSpPr>
            <a:cxnSpLocks/>
            <a:stCxn id="23" idx="3"/>
            <a:endCxn id="25" idx="0"/>
          </p:cNvCxnSpPr>
          <p:nvPr/>
        </p:nvCxnSpPr>
        <p:spPr>
          <a:xfrm flipV="1">
            <a:off x="4674589" y="3859807"/>
            <a:ext cx="4507610"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6" name="Picture 15">
            <a:extLst>
              <a:ext uri="{FF2B5EF4-FFF2-40B4-BE49-F238E27FC236}">
                <a16:creationId xmlns:a16="http://schemas.microsoft.com/office/drawing/2014/main" id="{7EE970D7-9AD0-5AC7-96DE-5D5FB1A6D9EB}"/>
              </a:ext>
            </a:extLst>
          </p:cNvPr>
          <p:cNvPicPr>
            <a:picLocks noChangeAspect="1"/>
          </p:cNvPicPr>
          <p:nvPr/>
        </p:nvPicPr>
        <p:blipFill>
          <a:blip r:embed="rId3"/>
          <a:stretch>
            <a:fillRect/>
          </a:stretch>
        </p:blipFill>
        <p:spPr>
          <a:xfrm>
            <a:off x="1980074" y="5029630"/>
            <a:ext cx="7901953" cy="979893"/>
          </a:xfrm>
          <a:prstGeom prst="rect">
            <a:avLst/>
          </a:prstGeom>
        </p:spPr>
      </p:pic>
      <p:pic>
        <p:nvPicPr>
          <p:cNvPr id="20" name="Picture 19">
            <a:extLst>
              <a:ext uri="{FF2B5EF4-FFF2-40B4-BE49-F238E27FC236}">
                <a16:creationId xmlns:a16="http://schemas.microsoft.com/office/drawing/2014/main" id="{DB340322-51F0-FAFF-2991-8055AC1CE646}"/>
              </a:ext>
            </a:extLst>
          </p:cNvPr>
          <p:cNvPicPr>
            <a:picLocks noChangeAspect="1"/>
          </p:cNvPicPr>
          <p:nvPr/>
        </p:nvPicPr>
        <p:blipFill>
          <a:blip r:embed="rId5"/>
          <a:stretch>
            <a:fillRect/>
          </a:stretch>
        </p:blipFill>
        <p:spPr>
          <a:xfrm>
            <a:off x="74922" y="286636"/>
            <a:ext cx="3678974" cy="1137137"/>
          </a:xfrm>
          <a:prstGeom prst="rect">
            <a:avLst/>
          </a:prstGeom>
        </p:spPr>
      </p:pic>
      <p:sp>
        <p:nvSpPr>
          <p:cNvPr id="21" name="Explosion 1 20">
            <a:extLst>
              <a:ext uri="{FF2B5EF4-FFF2-40B4-BE49-F238E27FC236}">
                <a16:creationId xmlns:a16="http://schemas.microsoft.com/office/drawing/2014/main" id="{DDC7213F-9896-77E6-3578-93E56F14075E}"/>
              </a:ext>
            </a:extLst>
          </p:cNvPr>
          <p:cNvSpPr/>
          <p:nvPr/>
        </p:nvSpPr>
        <p:spPr>
          <a:xfrm>
            <a:off x="3436226" y="3083234"/>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390044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96D0126-2324-3767-28A5-14E473AB1B37}"/>
              </a:ext>
            </a:extLst>
          </p:cNvPr>
          <p:cNvPicPr>
            <a:picLocks noChangeAspect="1"/>
          </p:cNvPicPr>
          <p:nvPr/>
        </p:nvPicPr>
        <p:blipFill>
          <a:blip r:embed="rId3"/>
          <a:stretch>
            <a:fillRect/>
          </a:stretch>
        </p:blipFill>
        <p:spPr>
          <a:xfrm>
            <a:off x="3888693" y="205746"/>
            <a:ext cx="3475922" cy="1325563"/>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4"/>
          <a:stretch>
            <a:fillRect/>
          </a:stretch>
        </p:blipFill>
        <p:spPr>
          <a:xfrm>
            <a:off x="7572054" y="602867"/>
            <a:ext cx="4619946" cy="57290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agnetic Disk 12">
            <a:extLst>
              <a:ext uri="{FF2B5EF4-FFF2-40B4-BE49-F238E27FC236}">
                <a16:creationId xmlns:a16="http://schemas.microsoft.com/office/drawing/2014/main" id="{293D305A-5B6E-3EC0-338F-07386F415A02}"/>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42830F-D6EA-E0B5-622D-1D0261108288}"/>
              </a:ext>
            </a:extLst>
          </p:cNvPr>
          <p:cNvSpPr txBox="1"/>
          <p:nvPr/>
        </p:nvSpPr>
        <p:spPr>
          <a:xfrm>
            <a:off x="3274285" y="2623514"/>
            <a:ext cx="1550424" cy="369332"/>
          </a:xfrm>
          <a:prstGeom prst="rect">
            <a:avLst/>
          </a:prstGeom>
          <a:noFill/>
        </p:spPr>
        <p:txBody>
          <a:bodyPr wrap="none" rtlCol="0">
            <a:spAutoFit/>
          </a:bodyPr>
          <a:lstStyle/>
          <a:p>
            <a:r>
              <a:rPr lang="en-US" dirty="0" err="1"/>
              <a:t>length_meters</a:t>
            </a: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8" name="Curved Connector 17">
            <a:extLst>
              <a:ext uri="{FF2B5EF4-FFF2-40B4-BE49-F238E27FC236}">
                <a16:creationId xmlns:a16="http://schemas.microsoft.com/office/drawing/2014/main" id="{CC8065BE-BFA1-EE8A-C9F3-12632B847980}"/>
              </a:ext>
            </a:extLst>
          </p:cNvPr>
          <p:cNvCxnSpPr>
            <a:cxnSpLocks/>
            <a:stCxn id="12" idx="1"/>
            <a:endCxn id="13"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Curved Connector 18">
            <a:extLst>
              <a:ext uri="{FF2B5EF4-FFF2-40B4-BE49-F238E27FC236}">
                <a16:creationId xmlns:a16="http://schemas.microsoft.com/office/drawing/2014/main" id="{84C342C3-1676-7CE9-F713-F70873435F83}"/>
              </a:ext>
            </a:extLst>
          </p:cNvPr>
          <p:cNvCxnSpPr>
            <a:cxnSpLocks/>
            <a:stCxn id="13" idx="3"/>
            <a:endCxn id="23" idx="0"/>
          </p:cNvCxnSpPr>
          <p:nvPr/>
        </p:nvCxnSpPr>
        <p:spPr>
          <a:xfrm rot="16200000" flipH="1">
            <a:off x="3155906" y="2983127"/>
            <a:ext cx="1191374" cy="1143556"/>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Magnetic Disk 21">
            <a:extLst>
              <a:ext uri="{FF2B5EF4-FFF2-40B4-BE49-F238E27FC236}">
                <a16:creationId xmlns:a16="http://schemas.microsoft.com/office/drawing/2014/main" id="{81E80C15-E932-E54D-8971-FAC561EF6F3F}"/>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AAA068-65D6-AD6E-7259-C4A9853768FD}"/>
              </a:ext>
            </a:extLst>
          </p:cNvPr>
          <p:cNvSpPr txBox="1"/>
          <p:nvPr/>
        </p:nvSpPr>
        <p:spPr>
          <a:xfrm>
            <a:off x="3972153" y="4150592"/>
            <a:ext cx="702436" cy="369332"/>
          </a:xfrm>
          <a:prstGeom prst="rect">
            <a:avLst/>
          </a:prstGeom>
          <a:noFill/>
        </p:spPr>
        <p:txBody>
          <a:bodyPr wrap="none" rtlCol="0">
            <a:spAutoFit/>
          </a:bodyPr>
          <a:lstStyle/>
          <a:p>
            <a:r>
              <a:rPr lang="en-US" dirty="0"/>
              <a:t>Time </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urved Connector 28">
            <a:extLst>
              <a:ext uri="{FF2B5EF4-FFF2-40B4-BE49-F238E27FC236}">
                <a16:creationId xmlns:a16="http://schemas.microsoft.com/office/drawing/2014/main" id="{36E2413F-9DB9-E998-D2A5-34E72A9E5FED}"/>
              </a:ext>
            </a:extLst>
          </p:cNvPr>
          <p:cNvCxnSpPr>
            <a:cxnSpLocks/>
            <a:stCxn id="23" idx="3"/>
            <a:endCxn id="25" idx="0"/>
          </p:cNvCxnSpPr>
          <p:nvPr/>
        </p:nvCxnSpPr>
        <p:spPr>
          <a:xfrm flipV="1">
            <a:off x="4674589" y="3859807"/>
            <a:ext cx="4507610"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6" name="Picture 15">
            <a:extLst>
              <a:ext uri="{FF2B5EF4-FFF2-40B4-BE49-F238E27FC236}">
                <a16:creationId xmlns:a16="http://schemas.microsoft.com/office/drawing/2014/main" id="{2220E1EA-0388-DBC1-5FC7-E803C5CF6F1B}"/>
              </a:ext>
            </a:extLst>
          </p:cNvPr>
          <p:cNvPicPr>
            <a:picLocks noChangeAspect="1"/>
          </p:cNvPicPr>
          <p:nvPr/>
        </p:nvPicPr>
        <p:blipFill>
          <a:blip r:embed="rId3"/>
          <a:stretch>
            <a:fillRect/>
          </a:stretch>
        </p:blipFill>
        <p:spPr>
          <a:xfrm>
            <a:off x="-1" y="4653963"/>
            <a:ext cx="5779477" cy="2204037"/>
          </a:xfrm>
          <a:prstGeom prst="rect">
            <a:avLst/>
          </a:prstGeom>
        </p:spPr>
      </p:pic>
      <p:pic>
        <p:nvPicPr>
          <p:cNvPr id="20" name="Picture 19">
            <a:extLst>
              <a:ext uri="{FF2B5EF4-FFF2-40B4-BE49-F238E27FC236}">
                <a16:creationId xmlns:a16="http://schemas.microsoft.com/office/drawing/2014/main" id="{2658CBC9-47A6-E891-5273-33C3537B0060}"/>
              </a:ext>
            </a:extLst>
          </p:cNvPr>
          <p:cNvPicPr>
            <a:picLocks noChangeAspect="1"/>
          </p:cNvPicPr>
          <p:nvPr/>
        </p:nvPicPr>
        <p:blipFill>
          <a:blip r:embed="rId5"/>
          <a:stretch>
            <a:fillRect/>
          </a:stretch>
        </p:blipFill>
        <p:spPr>
          <a:xfrm>
            <a:off x="74922" y="286636"/>
            <a:ext cx="3678974" cy="1137137"/>
          </a:xfrm>
          <a:prstGeom prst="rect">
            <a:avLst/>
          </a:prstGeom>
        </p:spPr>
      </p:pic>
      <p:sp>
        <p:nvSpPr>
          <p:cNvPr id="26" name="Explosion 1 25">
            <a:extLst>
              <a:ext uri="{FF2B5EF4-FFF2-40B4-BE49-F238E27FC236}">
                <a16:creationId xmlns:a16="http://schemas.microsoft.com/office/drawing/2014/main" id="{E15DF5B8-BD16-C1BC-C550-ECF01D51C867}"/>
              </a:ext>
            </a:extLst>
          </p:cNvPr>
          <p:cNvSpPr/>
          <p:nvPr/>
        </p:nvSpPr>
        <p:spPr>
          <a:xfrm>
            <a:off x="3313143" y="3137231"/>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308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E8BA97C-7C27-A1CE-B11B-DF575EBF507D}"/>
              </a:ext>
            </a:extLst>
          </p:cNvPr>
          <p:cNvPicPr>
            <a:picLocks noChangeAspect="1"/>
          </p:cNvPicPr>
          <p:nvPr/>
        </p:nvPicPr>
        <p:blipFill>
          <a:blip r:embed="rId3"/>
          <a:stretch>
            <a:fillRect/>
          </a:stretch>
        </p:blipFill>
        <p:spPr>
          <a:xfrm>
            <a:off x="3888693" y="205746"/>
            <a:ext cx="3475922" cy="1325563"/>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4"/>
          <a:stretch>
            <a:fillRect/>
          </a:stretch>
        </p:blipFill>
        <p:spPr>
          <a:xfrm>
            <a:off x="7572054" y="602867"/>
            <a:ext cx="4619946" cy="57290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agnetic Disk 12">
            <a:extLst>
              <a:ext uri="{FF2B5EF4-FFF2-40B4-BE49-F238E27FC236}">
                <a16:creationId xmlns:a16="http://schemas.microsoft.com/office/drawing/2014/main" id="{293D305A-5B6E-3EC0-338F-07386F415A02}"/>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42830F-D6EA-E0B5-622D-1D0261108288}"/>
              </a:ext>
            </a:extLst>
          </p:cNvPr>
          <p:cNvSpPr txBox="1"/>
          <p:nvPr/>
        </p:nvSpPr>
        <p:spPr>
          <a:xfrm>
            <a:off x="3274285" y="2623514"/>
            <a:ext cx="1550424" cy="369332"/>
          </a:xfrm>
          <a:prstGeom prst="rect">
            <a:avLst/>
          </a:prstGeom>
          <a:noFill/>
        </p:spPr>
        <p:txBody>
          <a:bodyPr wrap="none" rtlCol="0">
            <a:spAutoFit/>
          </a:bodyPr>
          <a:lstStyle/>
          <a:p>
            <a:r>
              <a:rPr lang="en-US" dirty="0" err="1"/>
              <a:t>length_meters</a:t>
            </a: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8" name="Curved Connector 17">
            <a:extLst>
              <a:ext uri="{FF2B5EF4-FFF2-40B4-BE49-F238E27FC236}">
                <a16:creationId xmlns:a16="http://schemas.microsoft.com/office/drawing/2014/main" id="{CC8065BE-BFA1-EE8A-C9F3-12632B847980}"/>
              </a:ext>
            </a:extLst>
          </p:cNvPr>
          <p:cNvCxnSpPr>
            <a:cxnSpLocks/>
            <a:stCxn id="12" idx="1"/>
            <a:endCxn id="13"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Curved Connector 18">
            <a:extLst>
              <a:ext uri="{FF2B5EF4-FFF2-40B4-BE49-F238E27FC236}">
                <a16:creationId xmlns:a16="http://schemas.microsoft.com/office/drawing/2014/main" id="{84C342C3-1676-7CE9-F713-F70873435F83}"/>
              </a:ext>
            </a:extLst>
          </p:cNvPr>
          <p:cNvCxnSpPr>
            <a:cxnSpLocks/>
            <a:stCxn id="13" idx="3"/>
            <a:endCxn id="23" idx="0"/>
          </p:cNvCxnSpPr>
          <p:nvPr/>
        </p:nvCxnSpPr>
        <p:spPr>
          <a:xfrm rot="16200000" flipH="1">
            <a:off x="3754964" y="2384068"/>
            <a:ext cx="1191374" cy="2341673"/>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Magnetic Disk 21">
            <a:extLst>
              <a:ext uri="{FF2B5EF4-FFF2-40B4-BE49-F238E27FC236}">
                <a16:creationId xmlns:a16="http://schemas.microsoft.com/office/drawing/2014/main" id="{81E80C15-E932-E54D-8971-FAC561EF6F3F}"/>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AAA068-65D6-AD6E-7259-C4A9853768FD}"/>
              </a:ext>
            </a:extLst>
          </p:cNvPr>
          <p:cNvSpPr txBox="1"/>
          <p:nvPr/>
        </p:nvSpPr>
        <p:spPr>
          <a:xfrm>
            <a:off x="3972153" y="4150592"/>
            <a:ext cx="3098669" cy="369332"/>
          </a:xfrm>
          <a:prstGeom prst="rect">
            <a:avLst/>
          </a:prstGeom>
          <a:noFill/>
        </p:spPr>
        <p:txBody>
          <a:bodyPr wrap="none" rtlCol="0">
            <a:spAutoFit/>
          </a:bodyPr>
          <a:lstStyle/>
          <a:p>
            <a:r>
              <a:rPr lang="en-US" dirty="0"/>
              <a:t>Time = 2</a:t>
            </a:r>
            <a:r>
              <a:rPr lang="el-GR" dirty="0"/>
              <a:t>π</a:t>
            </a:r>
            <a:r>
              <a:rPr lang="en-US" dirty="0"/>
              <a:t> * sqrt( length / 9.81)</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urved Connector 28">
            <a:extLst>
              <a:ext uri="{FF2B5EF4-FFF2-40B4-BE49-F238E27FC236}">
                <a16:creationId xmlns:a16="http://schemas.microsoft.com/office/drawing/2014/main" id="{36E2413F-9DB9-E998-D2A5-34E72A9E5FED}"/>
              </a:ext>
            </a:extLst>
          </p:cNvPr>
          <p:cNvCxnSpPr>
            <a:cxnSpLocks/>
            <a:stCxn id="23" idx="3"/>
            <a:endCxn id="25" idx="0"/>
          </p:cNvCxnSpPr>
          <p:nvPr/>
        </p:nvCxnSpPr>
        <p:spPr>
          <a:xfrm flipV="1">
            <a:off x="7070822" y="3859807"/>
            <a:ext cx="2111377"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6" name="Picture 15">
            <a:extLst>
              <a:ext uri="{FF2B5EF4-FFF2-40B4-BE49-F238E27FC236}">
                <a16:creationId xmlns:a16="http://schemas.microsoft.com/office/drawing/2014/main" id="{2220E1EA-0388-DBC1-5FC7-E803C5CF6F1B}"/>
              </a:ext>
            </a:extLst>
          </p:cNvPr>
          <p:cNvPicPr>
            <a:picLocks noChangeAspect="1"/>
          </p:cNvPicPr>
          <p:nvPr/>
        </p:nvPicPr>
        <p:blipFill>
          <a:blip r:embed="rId3"/>
          <a:stretch>
            <a:fillRect/>
          </a:stretch>
        </p:blipFill>
        <p:spPr>
          <a:xfrm>
            <a:off x="-1" y="4653963"/>
            <a:ext cx="5779477" cy="2204037"/>
          </a:xfrm>
          <a:prstGeom prst="rect">
            <a:avLst/>
          </a:prstGeom>
        </p:spPr>
      </p:pic>
      <p:pic>
        <p:nvPicPr>
          <p:cNvPr id="15" name="Picture 14">
            <a:extLst>
              <a:ext uri="{FF2B5EF4-FFF2-40B4-BE49-F238E27FC236}">
                <a16:creationId xmlns:a16="http://schemas.microsoft.com/office/drawing/2014/main" id="{8FAC96DA-574E-612B-EE66-0717D86BA743}"/>
              </a:ext>
            </a:extLst>
          </p:cNvPr>
          <p:cNvPicPr>
            <a:picLocks noChangeAspect="1"/>
          </p:cNvPicPr>
          <p:nvPr/>
        </p:nvPicPr>
        <p:blipFill>
          <a:blip r:embed="rId5"/>
          <a:stretch>
            <a:fillRect/>
          </a:stretch>
        </p:blipFill>
        <p:spPr>
          <a:xfrm>
            <a:off x="74922" y="286636"/>
            <a:ext cx="3678974" cy="1137137"/>
          </a:xfrm>
          <a:prstGeom prst="rect">
            <a:avLst/>
          </a:prstGeom>
        </p:spPr>
      </p:pic>
    </p:spTree>
    <p:extLst>
      <p:ext uri="{BB962C8B-B14F-4D97-AF65-F5344CB8AC3E}">
        <p14:creationId xmlns:p14="http://schemas.microsoft.com/office/powerpoint/2010/main" val="3974831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E8BA97C-7C27-A1CE-B11B-DF575EBF507D}"/>
              </a:ext>
            </a:extLst>
          </p:cNvPr>
          <p:cNvPicPr>
            <a:picLocks noChangeAspect="1"/>
          </p:cNvPicPr>
          <p:nvPr/>
        </p:nvPicPr>
        <p:blipFill>
          <a:blip r:embed="rId3"/>
          <a:stretch>
            <a:fillRect/>
          </a:stretch>
        </p:blipFill>
        <p:spPr>
          <a:xfrm>
            <a:off x="3888693" y="205746"/>
            <a:ext cx="3475922" cy="1325563"/>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4"/>
          <a:stretch>
            <a:fillRect/>
          </a:stretch>
        </p:blipFill>
        <p:spPr>
          <a:xfrm>
            <a:off x="7572054" y="602867"/>
            <a:ext cx="4619946" cy="57290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agnetic Disk 12">
            <a:extLst>
              <a:ext uri="{FF2B5EF4-FFF2-40B4-BE49-F238E27FC236}">
                <a16:creationId xmlns:a16="http://schemas.microsoft.com/office/drawing/2014/main" id="{293D305A-5B6E-3EC0-338F-07386F415A02}"/>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42830F-D6EA-E0B5-622D-1D0261108288}"/>
              </a:ext>
            </a:extLst>
          </p:cNvPr>
          <p:cNvSpPr txBox="1"/>
          <p:nvPr/>
        </p:nvSpPr>
        <p:spPr>
          <a:xfrm>
            <a:off x="3274285" y="2623514"/>
            <a:ext cx="1550424" cy="369332"/>
          </a:xfrm>
          <a:prstGeom prst="rect">
            <a:avLst/>
          </a:prstGeom>
          <a:noFill/>
        </p:spPr>
        <p:txBody>
          <a:bodyPr wrap="none" rtlCol="0">
            <a:spAutoFit/>
          </a:bodyPr>
          <a:lstStyle/>
          <a:p>
            <a:r>
              <a:rPr lang="en-US" dirty="0" err="1"/>
              <a:t>length_meters</a:t>
            </a: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8" name="Curved Connector 17">
            <a:extLst>
              <a:ext uri="{FF2B5EF4-FFF2-40B4-BE49-F238E27FC236}">
                <a16:creationId xmlns:a16="http://schemas.microsoft.com/office/drawing/2014/main" id="{CC8065BE-BFA1-EE8A-C9F3-12632B847980}"/>
              </a:ext>
            </a:extLst>
          </p:cNvPr>
          <p:cNvCxnSpPr>
            <a:cxnSpLocks/>
            <a:stCxn id="12" idx="1"/>
            <a:endCxn id="13"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Curved Connector 18">
            <a:extLst>
              <a:ext uri="{FF2B5EF4-FFF2-40B4-BE49-F238E27FC236}">
                <a16:creationId xmlns:a16="http://schemas.microsoft.com/office/drawing/2014/main" id="{84C342C3-1676-7CE9-F713-F70873435F83}"/>
              </a:ext>
            </a:extLst>
          </p:cNvPr>
          <p:cNvCxnSpPr>
            <a:cxnSpLocks/>
            <a:stCxn id="13" idx="3"/>
            <a:endCxn id="23" idx="0"/>
          </p:cNvCxnSpPr>
          <p:nvPr/>
        </p:nvCxnSpPr>
        <p:spPr>
          <a:xfrm rot="16200000" flipH="1">
            <a:off x="3754964" y="2384068"/>
            <a:ext cx="1191374" cy="2341673"/>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Magnetic Disk 21">
            <a:extLst>
              <a:ext uri="{FF2B5EF4-FFF2-40B4-BE49-F238E27FC236}">
                <a16:creationId xmlns:a16="http://schemas.microsoft.com/office/drawing/2014/main" id="{81E80C15-E932-E54D-8971-FAC561EF6F3F}"/>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AAA068-65D6-AD6E-7259-C4A9853768FD}"/>
              </a:ext>
            </a:extLst>
          </p:cNvPr>
          <p:cNvSpPr txBox="1"/>
          <p:nvPr/>
        </p:nvSpPr>
        <p:spPr>
          <a:xfrm>
            <a:off x="3972153" y="4150592"/>
            <a:ext cx="3098669" cy="369332"/>
          </a:xfrm>
          <a:prstGeom prst="rect">
            <a:avLst/>
          </a:prstGeom>
          <a:noFill/>
        </p:spPr>
        <p:txBody>
          <a:bodyPr wrap="none" rtlCol="0">
            <a:spAutoFit/>
          </a:bodyPr>
          <a:lstStyle/>
          <a:p>
            <a:r>
              <a:rPr lang="en-US" dirty="0"/>
              <a:t>Time = 2</a:t>
            </a:r>
            <a:r>
              <a:rPr lang="el-GR" dirty="0"/>
              <a:t>π</a:t>
            </a:r>
            <a:r>
              <a:rPr lang="en-US" dirty="0"/>
              <a:t> * sqrt( length / 9.81)</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urved Connector 28">
            <a:extLst>
              <a:ext uri="{FF2B5EF4-FFF2-40B4-BE49-F238E27FC236}">
                <a16:creationId xmlns:a16="http://schemas.microsoft.com/office/drawing/2014/main" id="{36E2413F-9DB9-E998-D2A5-34E72A9E5FED}"/>
              </a:ext>
            </a:extLst>
          </p:cNvPr>
          <p:cNvCxnSpPr>
            <a:cxnSpLocks/>
            <a:stCxn id="23" idx="3"/>
            <a:endCxn id="25" idx="0"/>
          </p:cNvCxnSpPr>
          <p:nvPr/>
        </p:nvCxnSpPr>
        <p:spPr>
          <a:xfrm flipV="1">
            <a:off x="7070822" y="3859807"/>
            <a:ext cx="2111377"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5" name="Picture 14">
            <a:extLst>
              <a:ext uri="{FF2B5EF4-FFF2-40B4-BE49-F238E27FC236}">
                <a16:creationId xmlns:a16="http://schemas.microsoft.com/office/drawing/2014/main" id="{8FAC96DA-574E-612B-EE66-0717D86BA743}"/>
              </a:ext>
            </a:extLst>
          </p:cNvPr>
          <p:cNvPicPr>
            <a:picLocks noChangeAspect="1"/>
          </p:cNvPicPr>
          <p:nvPr/>
        </p:nvPicPr>
        <p:blipFill>
          <a:blip r:embed="rId5"/>
          <a:stretch>
            <a:fillRect/>
          </a:stretch>
        </p:blipFill>
        <p:spPr>
          <a:xfrm>
            <a:off x="74922" y="286636"/>
            <a:ext cx="3678974" cy="1137137"/>
          </a:xfrm>
          <a:prstGeom prst="rect">
            <a:avLst/>
          </a:prstGeom>
        </p:spPr>
      </p:pic>
    </p:spTree>
    <p:extLst>
      <p:ext uri="{BB962C8B-B14F-4D97-AF65-F5344CB8AC3E}">
        <p14:creationId xmlns:p14="http://schemas.microsoft.com/office/powerpoint/2010/main" val="185025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E8BA97C-7C27-A1CE-B11B-DF575EBF507D}"/>
              </a:ext>
            </a:extLst>
          </p:cNvPr>
          <p:cNvPicPr>
            <a:picLocks noChangeAspect="1"/>
          </p:cNvPicPr>
          <p:nvPr/>
        </p:nvPicPr>
        <p:blipFill>
          <a:blip r:embed="rId3"/>
          <a:stretch>
            <a:fillRect/>
          </a:stretch>
        </p:blipFill>
        <p:spPr>
          <a:xfrm>
            <a:off x="3888693" y="205746"/>
            <a:ext cx="3475922" cy="1325563"/>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4" name="Picture 3">
            <a:extLst>
              <a:ext uri="{FF2B5EF4-FFF2-40B4-BE49-F238E27FC236}">
                <a16:creationId xmlns:a16="http://schemas.microsoft.com/office/drawing/2014/main" id="{668402EA-C785-50A7-9527-2BD7278EB994}"/>
              </a:ext>
            </a:extLst>
          </p:cNvPr>
          <p:cNvPicPr>
            <a:picLocks noChangeAspect="1"/>
          </p:cNvPicPr>
          <p:nvPr/>
        </p:nvPicPr>
        <p:blipFill>
          <a:blip r:embed="rId4"/>
          <a:stretch>
            <a:fillRect/>
          </a:stretch>
        </p:blipFill>
        <p:spPr>
          <a:xfrm>
            <a:off x="7572054" y="602867"/>
            <a:ext cx="4619946" cy="572903"/>
          </a:xfrm>
          <a:prstGeom prst="rect">
            <a:avLst/>
          </a:prstGeom>
        </p:spPr>
      </p:pic>
      <p:sp>
        <p:nvSpPr>
          <p:cNvPr id="9" name="Striped Right Arrow 8">
            <a:extLst>
              <a:ext uri="{FF2B5EF4-FFF2-40B4-BE49-F238E27FC236}">
                <a16:creationId xmlns:a16="http://schemas.microsoft.com/office/drawing/2014/main" id="{E293BC95-0C52-91EB-D3F6-DB5DFF8C2EC8}"/>
              </a:ext>
            </a:extLst>
          </p:cNvPr>
          <p:cNvSpPr/>
          <p:nvPr/>
        </p:nvSpPr>
        <p:spPr>
          <a:xfrm>
            <a:off x="3519121" y="729156"/>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23C26708-EDCC-606E-5608-545A2644481E}"/>
              </a:ext>
            </a:extLst>
          </p:cNvPr>
          <p:cNvSpPr/>
          <p:nvPr/>
        </p:nvSpPr>
        <p:spPr>
          <a:xfrm>
            <a:off x="7043396" y="749945"/>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016DFF-09EE-972D-A98A-C712DEDF165D}"/>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Get_length</a:t>
            </a:r>
            <a:r>
              <a:rPr lang="en-US" dirty="0"/>
              <a:t>()</a:t>
            </a:r>
          </a:p>
        </p:txBody>
      </p:sp>
      <p:sp>
        <p:nvSpPr>
          <p:cNvPr id="12" name="Magnetic Disk 11">
            <a:extLst>
              <a:ext uri="{FF2B5EF4-FFF2-40B4-BE49-F238E27FC236}">
                <a16:creationId xmlns:a16="http://schemas.microsoft.com/office/drawing/2014/main" id="{89619C34-8D46-CE30-4EDB-C56A0AAA48DC}"/>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agnetic Disk 12">
            <a:extLst>
              <a:ext uri="{FF2B5EF4-FFF2-40B4-BE49-F238E27FC236}">
                <a16:creationId xmlns:a16="http://schemas.microsoft.com/office/drawing/2014/main" id="{293D305A-5B6E-3EC0-338F-07386F415A02}"/>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42830F-D6EA-E0B5-622D-1D0261108288}"/>
              </a:ext>
            </a:extLst>
          </p:cNvPr>
          <p:cNvSpPr txBox="1"/>
          <p:nvPr/>
        </p:nvSpPr>
        <p:spPr>
          <a:xfrm>
            <a:off x="3274285" y="2623514"/>
            <a:ext cx="1550424" cy="369332"/>
          </a:xfrm>
          <a:prstGeom prst="rect">
            <a:avLst/>
          </a:prstGeom>
          <a:noFill/>
        </p:spPr>
        <p:txBody>
          <a:bodyPr wrap="none" rtlCol="0">
            <a:spAutoFit/>
          </a:bodyPr>
          <a:lstStyle/>
          <a:p>
            <a:r>
              <a:rPr lang="en-US" dirty="0" err="1"/>
              <a:t>length_meters</a:t>
            </a:r>
            <a:endParaRPr lang="en-US" dirty="0"/>
          </a:p>
        </p:txBody>
      </p:sp>
      <p:sp>
        <p:nvSpPr>
          <p:cNvPr id="17" name="TextBox 16">
            <a:extLst>
              <a:ext uri="{FF2B5EF4-FFF2-40B4-BE49-F238E27FC236}">
                <a16:creationId xmlns:a16="http://schemas.microsoft.com/office/drawing/2014/main" id="{241B31F5-3A61-C02D-74A9-8476339F1633}"/>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cxnSp>
        <p:nvCxnSpPr>
          <p:cNvPr id="18" name="Curved Connector 17">
            <a:extLst>
              <a:ext uri="{FF2B5EF4-FFF2-40B4-BE49-F238E27FC236}">
                <a16:creationId xmlns:a16="http://schemas.microsoft.com/office/drawing/2014/main" id="{CC8065BE-BFA1-EE8A-C9F3-12632B847980}"/>
              </a:ext>
            </a:extLst>
          </p:cNvPr>
          <p:cNvCxnSpPr>
            <a:cxnSpLocks/>
            <a:stCxn id="12" idx="1"/>
            <a:endCxn id="13"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Curved Connector 18">
            <a:extLst>
              <a:ext uri="{FF2B5EF4-FFF2-40B4-BE49-F238E27FC236}">
                <a16:creationId xmlns:a16="http://schemas.microsoft.com/office/drawing/2014/main" id="{84C342C3-1676-7CE9-F713-F70873435F83}"/>
              </a:ext>
            </a:extLst>
          </p:cNvPr>
          <p:cNvCxnSpPr>
            <a:cxnSpLocks/>
            <a:stCxn id="13" idx="3"/>
            <a:endCxn id="23" idx="0"/>
          </p:cNvCxnSpPr>
          <p:nvPr/>
        </p:nvCxnSpPr>
        <p:spPr>
          <a:xfrm rot="16200000" flipH="1">
            <a:off x="3754964" y="2384068"/>
            <a:ext cx="1191374" cy="2341673"/>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Magnetic Disk 21">
            <a:extLst>
              <a:ext uri="{FF2B5EF4-FFF2-40B4-BE49-F238E27FC236}">
                <a16:creationId xmlns:a16="http://schemas.microsoft.com/office/drawing/2014/main" id="{81E80C15-E932-E54D-8971-FAC561EF6F3F}"/>
              </a:ext>
            </a:extLst>
          </p:cNvPr>
          <p:cNvSpPr/>
          <p:nvPr/>
        </p:nvSpPr>
        <p:spPr>
          <a:xfrm>
            <a:off x="3853041" y="418956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AAA068-65D6-AD6E-7259-C4A9853768FD}"/>
              </a:ext>
            </a:extLst>
          </p:cNvPr>
          <p:cNvSpPr txBox="1"/>
          <p:nvPr/>
        </p:nvSpPr>
        <p:spPr>
          <a:xfrm>
            <a:off x="3972153" y="4150592"/>
            <a:ext cx="3098669" cy="369332"/>
          </a:xfrm>
          <a:prstGeom prst="rect">
            <a:avLst/>
          </a:prstGeom>
          <a:noFill/>
        </p:spPr>
        <p:txBody>
          <a:bodyPr wrap="none" rtlCol="0">
            <a:spAutoFit/>
          </a:bodyPr>
          <a:lstStyle/>
          <a:p>
            <a:r>
              <a:rPr lang="en-US" dirty="0"/>
              <a:t>Time = 2</a:t>
            </a:r>
            <a:r>
              <a:rPr lang="el-GR" dirty="0"/>
              <a:t>π</a:t>
            </a:r>
            <a:r>
              <a:rPr lang="en-US" dirty="0"/>
              <a:t> * sqrt( length / 9.81)</a:t>
            </a:r>
          </a:p>
        </p:txBody>
      </p:sp>
      <p:sp>
        <p:nvSpPr>
          <p:cNvPr id="24" name="Rectangle 23">
            <a:extLst>
              <a:ext uri="{FF2B5EF4-FFF2-40B4-BE49-F238E27FC236}">
                <a16:creationId xmlns:a16="http://schemas.microsoft.com/office/drawing/2014/main" id="{DCD4189A-0203-7634-DD53-939AF59831D3}"/>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Display_time</a:t>
            </a:r>
            <a:r>
              <a:rPr lang="en-US" dirty="0"/>
              <a:t>()</a:t>
            </a:r>
          </a:p>
        </p:txBody>
      </p:sp>
      <p:sp>
        <p:nvSpPr>
          <p:cNvPr id="25" name="Magnetic Disk 24">
            <a:extLst>
              <a:ext uri="{FF2B5EF4-FFF2-40B4-BE49-F238E27FC236}">
                <a16:creationId xmlns:a16="http://schemas.microsoft.com/office/drawing/2014/main" id="{8D1DFF10-EEFC-513D-829C-48BEE004F4DD}"/>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urved Connector 28">
            <a:extLst>
              <a:ext uri="{FF2B5EF4-FFF2-40B4-BE49-F238E27FC236}">
                <a16:creationId xmlns:a16="http://schemas.microsoft.com/office/drawing/2014/main" id="{36E2413F-9DB9-E998-D2A5-34E72A9E5FED}"/>
              </a:ext>
            </a:extLst>
          </p:cNvPr>
          <p:cNvCxnSpPr>
            <a:cxnSpLocks/>
            <a:stCxn id="23" idx="3"/>
            <a:endCxn id="25" idx="0"/>
          </p:cNvCxnSpPr>
          <p:nvPr/>
        </p:nvCxnSpPr>
        <p:spPr>
          <a:xfrm flipV="1">
            <a:off x="7070822" y="3859807"/>
            <a:ext cx="2111377" cy="47545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5" name="Picture 14">
            <a:extLst>
              <a:ext uri="{FF2B5EF4-FFF2-40B4-BE49-F238E27FC236}">
                <a16:creationId xmlns:a16="http://schemas.microsoft.com/office/drawing/2014/main" id="{8FAC96DA-574E-612B-EE66-0717D86BA743}"/>
              </a:ext>
            </a:extLst>
          </p:cNvPr>
          <p:cNvPicPr>
            <a:picLocks noChangeAspect="1"/>
          </p:cNvPicPr>
          <p:nvPr/>
        </p:nvPicPr>
        <p:blipFill>
          <a:blip r:embed="rId5"/>
          <a:stretch>
            <a:fillRect/>
          </a:stretch>
        </p:blipFill>
        <p:spPr>
          <a:xfrm>
            <a:off x="74922" y="286636"/>
            <a:ext cx="3678974" cy="1137137"/>
          </a:xfrm>
          <a:prstGeom prst="rect">
            <a:avLst/>
          </a:prstGeom>
        </p:spPr>
      </p:pic>
      <p:pic>
        <p:nvPicPr>
          <p:cNvPr id="2" name="Picture 1">
            <a:extLst>
              <a:ext uri="{FF2B5EF4-FFF2-40B4-BE49-F238E27FC236}">
                <a16:creationId xmlns:a16="http://schemas.microsoft.com/office/drawing/2014/main" id="{ED23917F-837A-081B-D758-D7466FED54C9}"/>
              </a:ext>
            </a:extLst>
          </p:cNvPr>
          <p:cNvPicPr>
            <a:picLocks noChangeAspect="1"/>
          </p:cNvPicPr>
          <p:nvPr/>
        </p:nvPicPr>
        <p:blipFill>
          <a:blip r:embed="rId6"/>
          <a:stretch>
            <a:fillRect/>
          </a:stretch>
        </p:blipFill>
        <p:spPr>
          <a:xfrm>
            <a:off x="0" y="3346131"/>
            <a:ext cx="3804525" cy="3511869"/>
          </a:xfrm>
          <a:prstGeom prst="rect">
            <a:avLst/>
          </a:prstGeom>
        </p:spPr>
      </p:pic>
    </p:spTree>
    <p:extLst>
      <p:ext uri="{BB962C8B-B14F-4D97-AF65-F5344CB8AC3E}">
        <p14:creationId xmlns:p14="http://schemas.microsoft.com/office/powerpoint/2010/main" val="1464783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A1B4-0ABA-4556-6BE8-F3302CB1BB0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67301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F7B843F-A0EA-C98D-4F87-B941120D4C8C}"/>
              </a:ext>
            </a:extLst>
          </p:cNvPr>
          <p:cNvPicPr>
            <a:picLocks noChangeAspect="1"/>
          </p:cNvPicPr>
          <p:nvPr/>
        </p:nvPicPr>
        <p:blipFill>
          <a:blip r:embed="rId2"/>
          <a:stretch>
            <a:fillRect/>
          </a:stretch>
        </p:blipFill>
        <p:spPr>
          <a:xfrm>
            <a:off x="5845326" y="1825626"/>
            <a:ext cx="6218316" cy="4051192"/>
          </a:xfrm>
          <a:prstGeom prst="rect">
            <a:avLst/>
          </a:prstGeom>
        </p:spPr>
      </p:pic>
      <p:pic>
        <p:nvPicPr>
          <p:cNvPr id="6" name="Picture 5">
            <a:extLst>
              <a:ext uri="{FF2B5EF4-FFF2-40B4-BE49-F238E27FC236}">
                <a16:creationId xmlns:a16="http://schemas.microsoft.com/office/drawing/2014/main" id="{160EEE27-4CDF-3517-DC01-7D14977171AD}"/>
              </a:ext>
            </a:extLst>
          </p:cNvPr>
          <p:cNvPicPr>
            <a:picLocks noChangeAspect="1"/>
          </p:cNvPicPr>
          <p:nvPr/>
        </p:nvPicPr>
        <p:blipFill>
          <a:blip r:embed="rId3"/>
          <a:stretch>
            <a:fillRect/>
          </a:stretch>
        </p:blipFill>
        <p:spPr>
          <a:xfrm>
            <a:off x="685800" y="4658342"/>
            <a:ext cx="5071153" cy="2107191"/>
          </a:xfrm>
          <a:prstGeom prst="rect">
            <a:avLst/>
          </a:prstGeom>
        </p:spPr>
      </p:pic>
    </p:spTree>
    <p:extLst>
      <p:ext uri="{BB962C8B-B14F-4D97-AF65-F5344CB8AC3E}">
        <p14:creationId xmlns:p14="http://schemas.microsoft.com/office/powerpoint/2010/main" val="988086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395-EC3F-9F01-2F74-678E49DD79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4860C6-D55F-C2B9-C749-737509776547}"/>
              </a:ext>
            </a:extLst>
          </p:cNvPr>
          <p:cNvSpPr>
            <a:spLocks noGrp="1"/>
          </p:cNvSpPr>
          <p:nvPr>
            <p:ph sz="half" idx="1"/>
          </p:nvPr>
        </p:nvSpPr>
        <p:spPr/>
        <p:txBody>
          <a:bodyPr>
            <a:normAutofit lnSpcReduction="10000"/>
          </a:bodyPr>
          <a:lstStyle/>
          <a:p>
            <a:r>
              <a:rPr lang="en-US" dirty="0"/>
              <a:t>Variables needed</a:t>
            </a:r>
          </a:p>
          <a:p>
            <a:pPr lvl="1"/>
            <a:r>
              <a:rPr lang="en-US" dirty="0"/>
              <a:t>V – volume	= numerator/10M</a:t>
            </a:r>
          </a:p>
          <a:p>
            <a:pPr lvl="1"/>
            <a:r>
              <a:rPr lang="en-US" dirty="0"/>
              <a:t>Pi</a:t>
            </a:r>
          </a:p>
          <a:p>
            <a:pPr lvl="1"/>
            <a:r>
              <a:rPr lang="en-US" dirty="0"/>
              <a:t>w – width</a:t>
            </a:r>
          </a:p>
          <a:p>
            <a:pPr lvl="1"/>
            <a:r>
              <a:rPr lang="en-US" dirty="0"/>
              <a:t>a – ratio</a:t>
            </a:r>
          </a:p>
          <a:p>
            <a:pPr lvl="1"/>
            <a:r>
              <a:rPr lang="en-US" dirty="0"/>
              <a:t>d – diameter </a:t>
            </a:r>
          </a:p>
          <a:p>
            <a:pPr lvl="1"/>
            <a:endParaRPr lang="en-US" dirty="0"/>
          </a:p>
          <a:p>
            <a:pPr lvl="1"/>
            <a:r>
              <a:rPr lang="en-US" dirty="0"/>
              <a:t>Numerator = p1*(p2+p3)</a:t>
            </a:r>
          </a:p>
          <a:p>
            <a:pPr lvl="1"/>
            <a:r>
              <a:rPr lang="en-US" dirty="0"/>
              <a:t>Numerator_p1= pi*w2*a</a:t>
            </a:r>
          </a:p>
          <a:p>
            <a:pPr lvl="1"/>
            <a:r>
              <a:rPr lang="en-US" dirty="0"/>
              <a:t>Numerator_p2= w*a</a:t>
            </a:r>
          </a:p>
          <a:p>
            <a:pPr lvl="1"/>
            <a:r>
              <a:rPr lang="en-US" dirty="0"/>
              <a:t>Numerator_p3= 2540*d</a:t>
            </a:r>
          </a:p>
        </p:txBody>
      </p:sp>
      <p:sp>
        <p:nvSpPr>
          <p:cNvPr id="4" name="Content Placeholder 3">
            <a:extLst>
              <a:ext uri="{FF2B5EF4-FFF2-40B4-BE49-F238E27FC236}">
                <a16:creationId xmlns:a16="http://schemas.microsoft.com/office/drawing/2014/main" id="{C19B5848-08C3-EB05-EB94-5BB6553F7D7F}"/>
              </a:ext>
            </a:extLst>
          </p:cNvPr>
          <p:cNvSpPr>
            <a:spLocks noGrp="1"/>
          </p:cNvSpPr>
          <p:nvPr>
            <p:ph sz="half" idx="2"/>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id="{16EBFC1C-816F-6A2F-E0CD-841B12D59413}"/>
              </a:ext>
            </a:extLst>
          </p:cNvPr>
          <p:cNvPicPr>
            <a:picLocks noChangeAspect="1"/>
          </p:cNvPicPr>
          <p:nvPr/>
        </p:nvPicPr>
        <p:blipFill>
          <a:blip r:embed="rId2"/>
          <a:stretch>
            <a:fillRect/>
          </a:stretch>
        </p:blipFill>
        <p:spPr>
          <a:xfrm>
            <a:off x="5845326" y="1825626"/>
            <a:ext cx="6218316" cy="4051192"/>
          </a:xfrm>
          <a:prstGeom prst="rect">
            <a:avLst/>
          </a:prstGeom>
        </p:spPr>
      </p:pic>
    </p:spTree>
    <p:extLst>
      <p:ext uri="{BB962C8B-B14F-4D97-AF65-F5344CB8AC3E}">
        <p14:creationId xmlns:p14="http://schemas.microsoft.com/office/powerpoint/2010/main" val="3921495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9" name="Content Placeholder 8">
            <a:extLst>
              <a:ext uri="{FF2B5EF4-FFF2-40B4-BE49-F238E27FC236}">
                <a16:creationId xmlns:a16="http://schemas.microsoft.com/office/drawing/2014/main" id="{96995340-5559-392F-2B04-12F159FD8074}"/>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833254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02264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Bro Clements</a:t>
            </a:r>
          </a:p>
        </p:txBody>
      </p:sp>
      <p:sp>
        <p:nvSpPr>
          <p:cNvPr id="5" name="Content Placeholder 4"/>
          <p:cNvSpPr>
            <a:spLocks noGrp="1"/>
          </p:cNvSpPr>
          <p:nvPr>
            <p:ph idx="1"/>
          </p:nvPr>
        </p:nvSpPr>
        <p:spPr/>
        <p:txBody>
          <a:bodyPr>
            <a:normAutofit/>
          </a:bodyPr>
          <a:lstStyle/>
          <a:p>
            <a:r>
              <a:rPr lang="en-US" b="1" dirty="0"/>
              <a:t>William Clements</a:t>
            </a:r>
          </a:p>
          <a:p>
            <a:r>
              <a:rPr lang="en-US" b="1" dirty="0"/>
              <a:t>Email:</a:t>
            </a:r>
            <a:r>
              <a:rPr lang="en-US" dirty="0"/>
              <a:t> ClementsW@byui.edu</a:t>
            </a:r>
          </a:p>
          <a:p>
            <a:r>
              <a:rPr lang="en-US" b="1" dirty="0"/>
              <a:t>Google Phone: (208) 557-4333 </a:t>
            </a:r>
          </a:p>
          <a:p>
            <a:r>
              <a:rPr lang="en-US" b="1" dirty="0"/>
              <a:t>Office Phone: </a:t>
            </a:r>
            <a:r>
              <a:rPr lang="en-US" dirty="0"/>
              <a:t>208-496-7617</a:t>
            </a:r>
          </a:p>
          <a:p>
            <a:r>
              <a:rPr lang="en-US" b="1" dirty="0"/>
              <a:t>Office Rm: 320 T (Mark Twain with a T – Samuel Clemens)</a:t>
            </a:r>
            <a:endParaRPr lang="en-US" dirty="0"/>
          </a:p>
        </p:txBody>
      </p:sp>
      <p:pic>
        <p:nvPicPr>
          <p:cNvPr id="7" name="Picture 6"/>
          <p:cNvPicPr>
            <a:picLocks noChangeAspect="1"/>
          </p:cNvPicPr>
          <p:nvPr/>
        </p:nvPicPr>
        <p:blipFill>
          <a:blip r:embed="rId2"/>
          <a:stretch>
            <a:fillRect/>
          </a:stretch>
        </p:blipFill>
        <p:spPr>
          <a:xfrm>
            <a:off x="6135756" y="794"/>
            <a:ext cx="6056243" cy="3400564"/>
          </a:xfrm>
          <a:prstGeom prst="rect">
            <a:avLst/>
          </a:prstGeom>
        </p:spPr>
      </p:pic>
      <p:sp>
        <p:nvSpPr>
          <p:cNvPr id="8" name="Right Arrow 7"/>
          <p:cNvSpPr/>
          <p:nvPr/>
        </p:nvSpPr>
        <p:spPr>
          <a:xfrm rot="13950030">
            <a:off x="7151687" y="3221729"/>
            <a:ext cx="574006" cy="334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910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5828528F-DD81-F667-5909-FE3FE882DAB2}"/>
              </a:ext>
            </a:extLst>
          </p:cNvPr>
          <p:cNvPicPr>
            <a:picLocks noChangeAspect="1"/>
          </p:cNvPicPr>
          <p:nvPr/>
        </p:nvPicPr>
        <p:blipFill>
          <a:blip r:embed="rId2"/>
          <a:stretch>
            <a:fillRect/>
          </a:stretch>
        </p:blipFill>
        <p:spPr>
          <a:xfrm>
            <a:off x="5869347" y="1597118"/>
            <a:ext cx="6322653" cy="2465554"/>
          </a:xfrm>
          <a:prstGeom prst="rect">
            <a:avLst/>
          </a:prstGeom>
        </p:spPr>
      </p:pic>
    </p:spTree>
    <p:extLst>
      <p:ext uri="{BB962C8B-B14F-4D97-AF65-F5344CB8AC3E}">
        <p14:creationId xmlns:p14="http://schemas.microsoft.com/office/powerpoint/2010/main" val="4264365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F7B843F-A0EA-C98D-4F87-B941120D4C8C}"/>
              </a:ext>
            </a:extLst>
          </p:cNvPr>
          <p:cNvPicPr>
            <a:picLocks noChangeAspect="1"/>
          </p:cNvPicPr>
          <p:nvPr/>
        </p:nvPicPr>
        <p:blipFill>
          <a:blip r:embed="rId2"/>
          <a:stretch>
            <a:fillRect/>
          </a:stretch>
        </p:blipFill>
        <p:spPr>
          <a:xfrm>
            <a:off x="7901354" y="4062672"/>
            <a:ext cx="4290646" cy="2795328"/>
          </a:xfrm>
          <a:prstGeom prst="rect">
            <a:avLst/>
          </a:prstGeom>
        </p:spPr>
      </p:pic>
      <p:pic>
        <p:nvPicPr>
          <p:cNvPr id="7" name="Picture 6">
            <a:extLst>
              <a:ext uri="{FF2B5EF4-FFF2-40B4-BE49-F238E27FC236}">
                <a16:creationId xmlns:a16="http://schemas.microsoft.com/office/drawing/2014/main" id="{5828528F-DD81-F667-5909-FE3FE882DAB2}"/>
              </a:ext>
            </a:extLst>
          </p:cNvPr>
          <p:cNvPicPr>
            <a:picLocks noChangeAspect="1"/>
          </p:cNvPicPr>
          <p:nvPr/>
        </p:nvPicPr>
        <p:blipFill>
          <a:blip r:embed="rId3"/>
          <a:stretch>
            <a:fillRect/>
          </a:stretch>
        </p:blipFill>
        <p:spPr>
          <a:xfrm>
            <a:off x="5869347" y="1597118"/>
            <a:ext cx="6322653" cy="2465554"/>
          </a:xfrm>
          <a:prstGeom prst="rect">
            <a:avLst/>
          </a:prstGeom>
        </p:spPr>
      </p:pic>
    </p:spTree>
    <p:extLst>
      <p:ext uri="{BB962C8B-B14F-4D97-AF65-F5344CB8AC3E}">
        <p14:creationId xmlns:p14="http://schemas.microsoft.com/office/powerpoint/2010/main" val="53309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60EEE27-4CDF-3517-DC01-7D14977171AD}"/>
              </a:ext>
            </a:extLst>
          </p:cNvPr>
          <p:cNvPicPr>
            <a:picLocks noChangeAspect="1"/>
          </p:cNvPicPr>
          <p:nvPr/>
        </p:nvPicPr>
        <p:blipFill>
          <a:blip r:embed="rId2"/>
          <a:stretch>
            <a:fillRect/>
          </a:stretch>
        </p:blipFill>
        <p:spPr>
          <a:xfrm>
            <a:off x="685800" y="4658342"/>
            <a:ext cx="5071153" cy="2107191"/>
          </a:xfrm>
          <a:prstGeom prst="rect">
            <a:avLst/>
          </a:prstGeom>
        </p:spPr>
      </p:pic>
    </p:spTree>
    <p:extLst>
      <p:ext uri="{BB962C8B-B14F-4D97-AF65-F5344CB8AC3E}">
        <p14:creationId xmlns:p14="http://schemas.microsoft.com/office/powerpoint/2010/main" val="668561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27951A-69F9-F42E-D2EC-C34DC39E1788}"/>
              </a:ext>
            </a:extLst>
          </p:cNvPr>
          <p:cNvPicPr>
            <a:picLocks noChangeAspect="1"/>
          </p:cNvPicPr>
          <p:nvPr/>
        </p:nvPicPr>
        <p:blipFill>
          <a:blip r:embed="rId2"/>
          <a:stretch>
            <a:fillRect/>
          </a:stretch>
        </p:blipFill>
        <p:spPr>
          <a:xfrm>
            <a:off x="5869347" y="1597118"/>
            <a:ext cx="6322653" cy="2465554"/>
          </a:xfrm>
          <a:prstGeom prst="rect">
            <a:avLst/>
          </a:prstGeom>
        </p:spPr>
      </p:pic>
      <p:pic>
        <p:nvPicPr>
          <p:cNvPr id="12" name="Picture 11">
            <a:extLst>
              <a:ext uri="{FF2B5EF4-FFF2-40B4-BE49-F238E27FC236}">
                <a16:creationId xmlns:a16="http://schemas.microsoft.com/office/drawing/2014/main" id="{DBA7DE70-5ACB-139E-2BEB-254251F518F9}"/>
              </a:ext>
            </a:extLst>
          </p:cNvPr>
          <p:cNvPicPr>
            <a:picLocks noChangeAspect="1"/>
          </p:cNvPicPr>
          <p:nvPr/>
        </p:nvPicPr>
        <p:blipFill>
          <a:blip r:embed="rId3"/>
          <a:stretch>
            <a:fillRect/>
          </a:stretch>
        </p:blipFill>
        <p:spPr>
          <a:xfrm>
            <a:off x="7901354" y="4062672"/>
            <a:ext cx="4290646" cy="2795328"/>
          </a:xfrm>
          <a:prstGeom prst="rect">
            <a:avLst/>
          </a:prstGeom>
        </p:spPr>
      </p:pic>
      <p:sp>
        <p:nvSpPr>
          <p:cNvPr id="2" name="Title 1">
            <a:extLst>
              <a:ext uri="{FF2B5EF4-FFF2-40B4-BE49-F238E27FC236}">
                <a16:creationId xmlns:a16="http://schemas.microsoft.com/office/drawing/2014/main" id="{0FF8862C-335E-67E8-EAF4-74A533D3A900}"/>
              </a:ext>
            </a:extLst>
          </p:cNvPr>
          <p:cNvSpPr>
            <a:spLocks noGrp="1"/>
          </p:cNvSpPr>
          <p:nvPr>
            <p:ph type="title"/>
          </p:nvPr>
        </p:nvSpPr>
        <p:spPr/>
        <p:txBody>
          <a:bodyPr>
            <a:normAutofit/>
          </a:bodyPr>
          <a:lstStyle/>
          <a:p>
            <a:r>
              <a:rPr lang="en-US" dirty="0"/>
              <a:t>Prove: Milestone</a:t>
            </a:r>
            <a:br>
              <a:rPr lang="en-US" dirty="0"/>
            </a:br>
            <a:r>
              <a:rPr lang="en-US" b="1" dirty="0"/>
              <a:t>01 Prove Milestone: Review Python</a:t>
            </a:r>
            <a:endParaRPr lang="en-US" dirty="0"/>
          </a:p>
        </p:txBody>
      </p:sp>
      <p:sp>
        <p:nvSpPr>
          <p:cNvPr id="3" name="Content Placeholder 2">
            <a:extLst>
              <a:ext uri="{FF2B5EF4-FFF2-40B4-BE49-F238E27FC236}">
                <a16:creationId xmlns:a16="http://schemas.microsoft.com/office/drawing/2014/main" id="{C2D03A2C-3675-DADE-CFDF-7EB030116456}"/>
              </a:ext>
            </a:extLst>
          </p:cNvPr>
          <p:cNvSpPr>
            <a:spLocks noGrp="1"/>
          </p:cNvSpPr>
          <p:nvPr>
            <p:ph sz="half" idx="1"/>
          </p:nvPr>
        </p:nvSpPr>
        <p:spPr/>
        <p:txBody>
          <a:bodyPr/>
          <a:lstStyle/>
          <a:p>
            <a:r>
              <a:rPr lang="en-US" dirty="0"/>
              <a:t>Purpose: Prove that you can write a Python program that gets input from a user, performs arithmetic, and displays results for the user to see.</a:t>
            </a:r>
          </a:p>
          <a:p>
            <a:r>
              <a:rPr lang="en-US" dirty="0"/>
              <a:t>Problem Statement</a:t>
            </a:r>
          </a:p>
        </p:txBody>
      </p:sp>
      <p:sp>
        <p:nvSpPr>
          <p:cNvPr id="4" name="Content Placeholder 3">
            <a:extLst>
              <a:ext uri="{FF2B5EF4-FFF2-40B4-BE49-F238E27FC236}">
                <a16:creationId xmlns:a16="http://schemas.microsoft.com/office/drawing/2014/main" id="{6CAA44F2-EDAD-6F01-3418-FAAAD1913E7A}"/>
              </a:ext>
            </a:extLst>
          </p:cNvPr>
          <p:cNvSpPr>
            <a:spLocks noGrp="1"/>
          </p:cNvSpPr>
          <p:nvPr>
            <p:ph sz="half" idx="2"/>
          </p:nvPr>
        </p:nvSpPr>
        <p:spPr/>
        <p:txBody>
          <a:bodyPr/>
          <a:lstStyle/>
          <a:p>
            <a:endParaRPr lang="en-US" dirty="0"/>
          </a:p>
        </p:txBody>
      </p:sp>
      <p:sp>
        <p:nvSpPr>
          <p:cNvPr id="7" name="Rectangle 6">
            <a:extLst>
              <a:ext uri="{FF2B5EF4-FFF2-40B4-BE49-F238E27FC236}">
                <a16:creationId xmlns:a16="http://schemas.microsoft.com/office/drawing/2014/main" id="{73BF5673-A410-DDA1-7721-DB5D4C5D1F1D}"/>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8" name="Rectangle 7">
            <a:extLst>
              <a:ext uri="{FF2B5EF4-FFF2-40B4-BE49-F238E27FC236}">
                <a16:creationId xmlns:a16="http://schemas.microsoft.com/office/drawing/2014/main" id="{1B7C695F-93A1-65C9-9022-08F9C5646CBA}"/>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B4C45584-F086-076A-5AEF-01360E0ED240}"/>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Rectangle 9">
            <a:extLst>
              <a:ext uri="{FF2B5EF4-FFF2-40B4-BE49-F238E27FC236}">
                <a16:creationId xmlns:a16="http://schemas.microsoft.com/office/drawing/2014/main" id="{38A490F7-3160-55FF-E172-81F9A9AAA302}"/>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5" name="Picture 4">
            <a:extLst>
              <a:ext uri="{FF2B5EF4-FFF2-40B4-BE49-F238E27FC236}">
                <a16:creationId xmlns:a16="http://schemas.microsoft.com/office/drawing/2014/main" id="{34E78B3C-1190-4C00-C7BE-EDE62D09C82E}"/>
              </a:ext>
            </a:extLst>
          </p:cNvPr>
          <p:cNvPicPr>
            <a:picLocks noChangeAspect="1"/>
          </p:cNvPicPr>
          <p:nvPr/>
        </p:nvPicPr>
        <p:blipFill>
          <a:blip r:embed="rId4"/>
          <a:stretch>
            <a:fillRect/>
          </a:stretch>
        </p:blipFill>
        <p:spPr>
          <a:xfrm>
            <a:off x="685800" y="4658342"/>
            <a:ext cx="5071153" cy="2107191"/>
          </a:xfrm>
          <a:prstGeom prst="rect">
            <a:avLst/>
          </a:prstGeom>
        </p:spPr>
      </p:pic>
    </p:spTree>
    <p:extLst>
      <p:ext uri="{BB962C8B-B14F-4D97-AF65-F5344CB8AC3E}">
        <p14:creationId xmlns:p14="http://schemas.microsoft.com/office/powerpoint/2010/main" val="61256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E128134-8406-D708-B08F-8B5150A8DAEE}"/>
              </a:ext>
            </a:extLst>
          </p:cNvPr>
          <p:cNvPicPr>
            <a:picLocks noChangeAspect="1"/>
          </p:cNvPicPr>
          <p:nvPr/>
        </p:nvPicPr>
        <p:blipFill>
          <a:blip r:embed="rId3"/>
          <a:stretch>
            <a:fillRect/>
          </a:stretch>
        </p:blipFill>
        <p:spPr>
          <a:xfrm>
            <a:off x="5869347" y="1597118"/>
            <a:ext cx="6322653" cy="2465554"/>
          </a:xfrm>
          <a:prstGeom prst="rect">
            <a:avLst/>
          </a:prstGeom>
        </p:spPr>
      </p:pic>
      <p:pic>
        <p:nvPicPr>
          <p:cNvPr id="15" name="Picture 14">
            <a:extLst>
              <a:ext uri="{FF2B5EF4-FFF2-40B4-BE49-F238E27FC236}">
                <a16:creationId xmlns:a16="http://schemas.microsoft.com/office/drawing/2014/main" id="{9E7B181E-1DD5-902F-F385-6D38010B1602}"/>
              </a:ext>
            </a:extLst>
          </p:cNvPr>
          <p:cNvPicPr>
            <a:picLocks noChangeAspect="1"/>
          </p:cNvPicPr>
          <p:nvPr/>
        </p:nvPicPr>
        <p:blipFill>
          <a:blip r:embed="rId4"/>
          <a:stretch>
            <a:fillRect/>
          </a:stretch>
        </p:blipFill>
        <p:spPr>
          <a:xfrm>
            <a:off x="7901354" y="4062672"/>
            <a:ext cx="4290646" cy="2795328"/>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E03C38DD-00E3-8634-7CC2-E4835DFADAA8}"/>
              </a:ext>
            </a:extLst>
          </p:cNvPr>
          <p:cNvPicPr>
            <a:picLocks noChangeAspect="1"/>
          </p:cNvPicPr>
          <p:nvPr/>
        </p:nvPicPr>
        <p:blipFill>
          <a:blip r:embed="rId5"/>
          <a:stretch>
            <a:fillRect/>
          </a:stretch>
        </p:blipFill>
        <p:spPr>
          <a:xfrm>
            <a:off x="685800" y="4658342"/>
            <a:ext cx="5071153" cy="2107191"/>
          </a:xfrm>
          <a:prstGeom prst="rect">
            <a:avLst/>
          </a:prstGeom>
        </p:spPr>
      </p:pic>
    </p:spTree>
    <p:extLst>
      <p:ext uri="{BB962C8B-B14F-4D97-AF65-F5344CB8AC3E}">
        <p14:creationId xmlns:p14="http://schemas.microsoft.com/office/powerpoint/2010/main" val="120988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2592A5-AED9-5423-7446-94096B5F03AE}"/>
              </a:ext>
            </a:extLst>
          </p:cNvPr>
          <p:cNvPicPr>
            <a:picLocks noChangeAspect="1"/>
          </p:cNvPicPr>
          <p:nvPr/>
        </p:nvPicPr>
        <p:blipFill>
          <a:blip r:embed="rId3"/>
          <a:stretch>
            <a:fillRect/>
          </a:stretch>
        </p:blipFill>
        <p:spPr>
          <a:xfrm>
            <a:off x="5869347" y="1597118"/>
            <a:ext cx="6322653" cy="2465554"/>
          </a:xfrm>
          <a:prstGeom prst="rect">
            <a:avLst/>
          </a:prstGeom>
        </p:spPr>
      </p:pic>
      <p:pic>
        <p:nvPicPr>
          <p:cNvPr id="14" name="Picture 13">
            <a:extLst>
              <a:ext uri="{FF2B5EF4-FFF2-40B4-BE49-F238E27FC236}">
                <a16:creationId xmlns:a16="http://schemas.microsoft.com/office/drawing/2014/main" id="{95441F1E-0C2F-C781-30F8-02F9CCF47757}"/>
              </a:ext>
            </a:extLst>
          </p:cNvPr>
          <p:cNvPicPr>
            <a:picLocks noChangeAspect="1"/>
          </p:cNvPicPr>
          <p:nvPr/>
        </p:nvPicPr>
        <p:blipFill>
          <a:blip r:embed="rId4"/>
          <a:stretch>
            <a:fillRect/>
          </a:stretch>
        </p:blipFill>
        <p:spPr>
          <a:xfrm>
            <a:off x="7901354" y="4062672"/>
            <a:ext cx="4290646" cy="2795328"/>
          </a:xfrm>
          <a:prstGeom prst="rect">
            <a:avLst/>
          </a:prstGeom>
        </p:spPr>
      </p:pic>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15" name="Picture 14">
            <a:extLst>
              <a:ext uri="{FF2B5EF4-FFF2-40B4-BE49-F238E27FC236}">
                <a16:creationId xmlns:a16="http://schemas.microsoft.com/office/drawing/2014/main" id="{DE723FB7-FCC0-EF01-7B4A-322D9EFAA50F}"/>
              </a:ext>
            </a:extLst>
          </p:cNvPr>
          <p:cNvPicPr>
            <a:picLocks noChangeAspect="1"/>
          </p:cNvPicPr>
          <p:nvPr/>
        </p:nvPicPr>
        <p:blipFill>
          <a:blip r:embed="rId4"/>
          <a:stretch>
            <a:fillRect/>
          </a:stretch>
        </p:blipFill>
        <p:spPr>
          <a:xfrm>
            <a:off x="4166497" y="10112"/>
            <a:ext cx="2990583" cy="1948345"/>
          </a:xfrm>
          <a:prstGeom prst="rect">
            <a:avLst/>
          </a:prstGeom>
        </p:spPr>
      </p:pic>
      <p:pic>
        <p:nvPicPr>
          <p:cNvPr id="16" name="Picture 15">
            <a:extLst>
              <a:ext uri="{FF2B5EF4-FFF2-40B4-BE49-F238E27FC236}">
                <a16:creationId xmlns:a16="http://schemas.microsoft.com/office/drawing/2014/main" id="{822F419A-2710-9AB1-4627-FF6A1D426C17}"/>
              </a:ext>
            </a:extLst>
          </p:cNvPr>
          <p:cNvPicPr>
            <a:picLocks noChangeAspect="1"/>
          </p:cNvPicPr>
          <p:nvPr/>
        </p:nvPicPr>
        <p:blipFill>
          <a:blip r:embed="rId5"/>
          <a:stretch>
            <a:fillRect/>
          </a:stretch>
        </p:blipFill>
        <p:spPr>
          <a:xfrm>
            <a:off x="7397393" y="60174"/>
            <a:ext cx="4447922" cy="1848223"/>
          </a:xfrm>
          <a:prstGeom prst="rect">
            <a:avLst/>
          </a:prstGeom>
        </p:spPr>
      </p:pic>
      <p:sp>
        <p:nvSpPr>
          <p:cNvPr id="17" name="Striped Right Arrow 16">
            <a:extLst>
              <a:ext uri="{FF2B5EF4-FFF2-40B4-BE49-F238E27FC236}">
                <a16:creationId xmlns:a16="http://schemas.microsoft.com/office/drawing/2014/main" id="{9CA154BB-A62D-7C93-DBC0-EA0DCC081EA3}"/>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C150534-A355-9094-6178-62CECB5F1118}"/>
              </a:ext>
            </a:extLst>
          </p:cNvPr>
          <p:cNvPicPr>
            <a:picLocks noChangeAspect="1"/>
          </p:cNvPicPr>
          <p:nvPr/>
        </p:nvPicPr>
        <p:blipFill>
          <a:blip r:embed="rId3"/>
          <a:stretch>
            <a:fillRect/>
          </a:stretch>
        </p:blipFill>
        <p:spPr>
          <a:xfrm>
            <a:off x="43513" y="60174"/>
            <a:ext cx="3965779" cy="1546478"/>
          </a:xfrm>
          <a:prstGeom prst="rect">
            <a:avLst/>
          </a:prstGeom>
        </p:spPr>
      </p:pic>
      <p:sp>
        <p:nvSpPr>
          <p:cNvPr id="19" name="Striped Right Arrow 18">
            <a:extLst>
              <a:ext uri="{FF2B5EF4-FFF2-40B4-BE49-F238E27FC236}">
                <a16:creationId xmlns:a16="http://schemas.microsoft.com/office/drawing/2014/main" id="{2111B87B-F463-9301-0910-869E3FC0363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4C2CB48-8F05-F1C8-F680-7937F9A6F0C3}"/>
              </a:ext>
            </a:extLst>
          </p:cNvPr>
          <p:cNvPicPr>
            <a:picLocks noChangeAspect="1"/>
          </p:cNvPicPr>
          <p:nvPr/>
        </p:nvPicPr>
        <p:blipFill>
          <a:blip r:embed="rId5"/>
          <a:stretch>
            <a:fillRect/>
          </a:stretch>
        </p:blipFill>
        <p:spPr>
          <a:xfrm>
            <a:off x="685800" y="4658342"/>
            <a:ext cx="5071153" cy="2107191"/>
          </a:xfrm>
          <a:prstGeom prst="rect">
            <a:avLst/>
          </a:prstGeom>
        </p:spPr>
      </p:pic>
    </p:spTree>
    <p:extLst>
      <p:ext uri="{BB962C8B-B14F-4D97-AF65-F5344CB8AC3E}">
        <p14:creationId xmlns:p14="http://schemas.microsoft.com/office/powerpoint/2010/main" val="35045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E188259B-E3AB-37F1-76CF-E5733C678E45}"/>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4" name="Picture 3">
            <a:extLst>
              <a:ext uri="{FF2B5EF4-FFF2-40B4-BE49-F238E27FC236}">
                <a16:creationId xmlns:a16="http://schemas.microsoft.com/office/drawing/2014/main" id="{A71713A8-3F99-C43A-7BDC-3F68ABA4C3D8}"/>
              </a:ext>
            </a:extLst>
          </p:cNvPr>
          <p:cNvPicPr>
            <a:picLocks noChangeAspect="1"/>
          </p:cNvPicPr>
          <p:nvPr/>
        </p:nvPicPr>
        <p:blipFill>
          <a:blip r:embed="rId4"/>
          <a:stretch>
            <a:fillRect/>
          </a:stretch>
        </p:blipFill>
        <p:spPr>
          <a:xfrm>
            <a:off x="7397393" y="60174"/>
            <a:ext cx="4447922" cy="1848223"/>
          </a:xfrm>
          <a:prstGeom prst="rect">
            <a:avLst/>
          </a:prstGeom>
        </p:spPr>
      </p:pic>
      <p:sp>
        <p:nvSpPr>
          <p:cNvPr id="5" name="Striped Right Arrow 4">
            <a:extLst>
              <a:ext uri="{FF2B5EF4-FFF2-40B4-BE49-F238E27FC236}">
                <a16:creationId xmlns:a16="http://schemas.microsoft.com/office/drawing/2014/main" id="{DB9B77B8-E0B2-27CD-2918-81945A9D9278}"/>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8781-9C74-4548-3788-3D4B6D7DA022}"/>
              </a:ext>
            </a:extLst>
          </p:cNvPr>
          <p:cNvPicPr>
            <a:picLocks noChangeAspect="1"/>
          </p:cNvPicPr>
          <p:nvPr/>
        </p:nvPicPr>
        <p:blipFill>
          <a:blip r:embed="rId5"/>
          <a:stretch>
            <a:fillRect/>
          </a:stretch>
        </p:blipFill>
        <p:spPr>
          <a:xfrm>
            <a:off x="43513" y="60174"/>
            <a:ext cx="3965779" cy="1546478"/>
          </a:xfrm>
          <a:prstGeom prst="rect">
            <a:avLst/>
          </a:prstGeom>
        </p:spPr>
      </p:pic>
      <p:sp>
        <p:nvSpPr>
          <p:cNvPr id="10" name="Striped Right Arrow 9">
            <a:extLst>
              <a:ext uri="{FF2B5EF4-FFF2-40B4-BE49-F238E27FC236}">
                <a16:creationId xmlns:a16="http://schemas.microsoft.com/office/drawing/2014/main" id="{FAA935AE-8031-D96D-8E7A-6E3FEE6D4BD9}"/>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825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E188259B-E3AB-37F1-76CF-E5733C678E45}"/>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4" name="Picture 3">
            <a:extLst>
              <a:ext uri="{FF2B5EF4-FFF2-40B4-BE49-F238E27FC236}">
                <a16:creationId xmlns:a16="http://schemas.microsoft.com/office/drawing/2014/main" id="{A71713A8-3F99-C43A-7BDC-3F68ABA4C3D8}"/>
              </a:ext>
            </a:extLst>
          </p:cNvPr>
          <p:cNvPicPr>
            <a:picLocks noChangeAspect="1"/>
          </p:cNvPicPr>
          <p:nvPr/>
        </p:nvPicPr>
        <p:blipFill>
          <a:blip r:embed="rId4"/>
          <a:stretch>
            <a:fillRect/>
          </a:stretch>
        </p:blipFill>
        <p:spPr>
          <a:xfrm>
            <a:off x="7397393" y="60174"/>
            <a:ext cx="4447922" cy="1848223"/>
          </a:xfrm>
          <a:prstGeom prst="rect">
            <a:avLst/>
          </a:prstGeom>
        </p:spPr>
      </p:pic>
      <p:sp>
        <p:nvSpPr>
          <p:cNvPr id="5" name="Striped Right Arrow 4">
            <a:extLst>
              <a:ext uri="{FF2B5EF4-FFF2-40B4-BE49-F238E27FC236}">
                <a16:creationId xmlns:a16="http://schemas.microsoft.com/office/drawing/2014/main" id="{DB9B77B8-E0B2-27CD-2918-81945A9D9278}"/>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8781-9C74-4548-3788-3D4B6D7DA022}"/>
              </a:ext>
            </a:extLst>
          </p:cNvPr>
          <p:cNvPicPr>
            <a:picLocks noChangeAspect="1"/>
          </p:cNvPicPr>
          <p:nvPr/>
        </p:nvPicPr>
        <p:blipFill>
          <a:blip r:embed="rId5"/>
          <a:stretch>
            <a:fillRect/>
          </a:stretch>
        </p:blipFill>
        <p:spPr>
          <a:xfrm>
            <a:off x="43513" y="60174"/>
            <a:ext cx="3965779" cy="1546478"/>
          </a:xfrm>
          <a:prstGeom prst="rect">
            <a:avLst/>
          </a:prstGeom>
        </p:spPr>
      </p:pic>
      <p:sp>
        <p:nvSpPr>
          <p:cNvPr id="10" name="Striped Right Arrow 9">
            <a:extLst>
              <a:ext uri="{FF2B5EF4-FFF2-40B4-BE49-F238E27FC236}">
                <a16:creationId xmlns:a16="http://schemas.microsoft.com/office/drawing/2014/main" id="{FAA935AE-8031-D96D-8E7A-6E3FEE6D4BD9}"/>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17B8B6-28BB-5F79-6262-3FF36061B03B}"/>
              </a:ext>
            </a:extLst>
          </p:cNvPr>
          <p:cNvPicPr>
            <a:picLocks noChangeAspect="1"/>
          </p:cNvPicPr>
          <p:nvPr/>
        </p:nvPicPr>
        <p:blipFill>
          <a:blip r:embed="rId4"/>
          <a:stretch>
            <a:fillRect/>
          </a:stretch>
        </p:blipFill>
        <p:spPr>
          <a:xfrm>
            <a:off x="2604858" y="4127801"/>
            <a:ext cx="6570479" cy="2730199"/>
          </a:xfrm>
          <a:prstGeom prst="rect">
            <a:avLst/>
          </a:prstGeom>
        </p:spPr>
      </p:pic>
    </p:spTree>
    <p:extLst>
      <p:ext uri="{BB962C8B-B14F-4D97-AF65-F5344CB8AC3E}">
        <p14:creationId xmlns:p14="http://schemas.microsoft.com/office/powerpoint/2010/main" val="2237824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2" name="Picture 1">
            <a:extLst>
              <a:ext uri="{FF2B5EF4-FFF2-40B4-BE49-F238E27FC236}">
                <a16:creationId xmlns:a16="http://schemas.microsoft.com/office/drawing/2014/main" id="{E188259B-E3AB-37F1-76CF-E5733C678E45}"/>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4" name="Picture 3">
            <a:extLst>
              <a:ext uri="{FF2B5EF4-FFF2-40B4-BE49-F238E27FC236}">
                <a16:creationId xmlns:a16="http://schemas.microsoft.com/office/drawing/2014/main" id="{A71713A8-3F99-C43A-7BDC-3F68ABA4C3D8}"/>
              </a:ext>
            </a:extLst>
          </p:cNvPr>
          <p:cNvPicPr>
            <a:picLocks noChangeAspect="1"/>
          </p:cNvPicPr>
          <p:nvPr/>
        </p:nvPicPr>
        <p:blipFill>
          <a:blip r:embed="rId4"/>
          <a:stretch>
            <a:fillRect/>
          </a:stretch>
        </p:blipFill>
        <p:spPr>
          <a:xfrm>
            <a:off x="7397393" y="60174"/>
            <a:ext cx="4447922" cy="1848223"/>
          </a:xfrm>
          <a:prstGeom prst="rect">
            <a:avLst/>
          </a:prstGeom>
        </p:spPr>
      </p:pic>
      <p:sp>
        <p:nvSpPr>
          <p:cNvPr id="5" name="Striped Right Arrow 4">
            <a:extLst>
              <a:ext uri="{FF2B5EF4-FFF2-40B4-BE49-F238E27FC236}">
                <a16:creationId xmlns:a16="http://schemas.microsoft.com/office/drawing/2014/main" id="{DB9B77B8-E0B2-27CD-2918-81945A9D9278}"/>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8781-9C74-4548-3788-3D4B6D7DA022}"/>
              </a:ext>
            </a:extLst>
          </p:cNvPr>
          <p:cNvPicPr>
            <a:picLocks noChangeAspect="1"/>
          </p:cNvPicPr>
          <p:nvPr/>
        </p:nvPicPr>
        <p:blipFill>
          <a:blip r:embed="rId5"/>
          <a:stretch>
            <a:fillRect/>
          </a:stretch>
        </p:blipFill>
        <p:spPr>
          <a:xfrm>
            <a:off x="43513" y="60174"/>
            <a:ext cx="3965779" cy="1546478"/>
          </a:xfrm>
          <a:prstGeom prst="rect">
            <a:avLst/>
          </a:prstGeom>
        </p:spPr>
      </p:pic>
      <p:sp>
        <p:nvSpPr>
          <p:cNvPr id="10" name="Striped Right Arrow 9">
            <a:extLst>
              <a:ext uri="{FF2B5EF4-FFF2-40B4-BE49-F238E27FC236}">
                <a16:creationId xmlns:a16="http://schemas.microsoft.com/office/drawing/2014/main" id="{FAA935AE-8031-D96D-8E7A-6E3FEE6D4BD9}"/>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17B8B6-28BB-5F79-6262-3FF36061B03B}"/>
              </a:ext>
            </a:extLst>
          </p:cNvPr>
          <p:cNvPicPr>
            <a:picLocks noChangeAspect="1"/>
          </p:cNvPicPr>
          <p:nvPr/>
        </p:nvPicPr>
        <p:blipFill>
          <a:blip r:embed="rId4"/>
          <a:stretch>
            <a:fillRect/>
          </a:stretch>
        </p:blipFill>
        <p:spPr>
          <a:xfrm>
            <a:off x="2604858" y="4127801"/>
            <a:ext cx="6570479" cy="2730199"/>
          </a:xfrm>
          <a:prstGeom prst="rect">
            <a:avLst/>
          </a:prstGeom>
        </p:spPr>
      </p:pic>
      <p:cxnSp>
        <p:nvCxnSpPr>
          <p:cNvPr id="12" name="Curved Connector 11">
            <a:extLst>
              <a:ext uri="{FF2B5EF4-FFF2-40B4-BE49-F238E27FC236}">
                <a16:creationId xmlns:a16="http://schemas.microsoft.com/office/drawing/2014/main" id="{AEA406C8-0C7A-01C3-A9C7-F331180D11DD}"/>
              </a:ext>
            </a:extLst>
          </p:cNvPr>
          <p:cNvCxnSpPr>
            <a:cxnSpLocks/>
            <a:endCxn id="18" idx="2"/>
          </p:cNvCxnSpPr>
          <p:nvPr/>
        </p:nvCxnSpPr>
        <p:spPr>
          <a:xfrm rot="10800000">
            <a:off x="1159023" y="3213057"/>
            <a:ext cx="1413285" cy="1375435"/>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Curved Connector 14">
            <a:extLst>
              <a:ext uri="{FF2B5EF4-FFF2-40B4-BE49-F238E27FC236}">
                <a16:creationId xmlns:a16="http://schemas.microsoft.com/office/drawing/2014/main" id="{2911C42B-A385-7E38-484F-700734BF9E13}"/>
              </a:ext>
            </a:extLst>
          </p:cNvPr>
          <p:cNvCxnSpPr>
            <a:cxnSpLocks/>
            <a:endCxn id="19" idx="2"/>
          </p:cNvCxnSpPr>
          <p:nvPr/>
        </p:nvCxnSpPr>
        <p:spPr>
          <a:xfrm flipV="1">
            <a:off x="6623538" y="3710354"/>
            <a:ext cx="4329244" cy="160020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Explosion 1 17">
            <a:extLst>
              <a:ext uri="{FF2B5EF4-FFF2-40B4-BE49-F238E27FC236}">
                <a16:creationId xmlns:a16="http://schemas.microsoft.com/office/drawing/2014/main" id="{8D10D6B9-4945-EDDD-5457-3F0972F37D8F}"/>
              </a:ext>
            </a:extLst>
          </p:cNvPr>
          <p:cNvSpPr/>
          <p:nvPr/>
        </p:nvSpPr>
        <p:spPr>
          <a:xfrm>
            <a:off x="693906" y="2427610"/>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Explosion 1 18">
            <a:extLst>
              <a:ext uri="{FF2B5EF4-FFF2-40B4-BE49-F238E27FC236}">
                <a16:creationId xmlns:a16="http://schemas.microsoft.com/office/drawing/2014/main" id="{12213963-B4B1-26BE-84DB-02F2ED0616ED}"/>
              </a:ext>
            </a:extLst>
          </p:cNvPr>
          <p:cNvSpPr/>
          <p:nvPr/>
        </p:nvSpPr>
        <p:spPr>
          <a:xfrm>
            <a:off x="10487666" y="2924908"/>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128876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7AF73A2-7167-84F1-3A21-EACFD0773795}"/>
              </a:ext>
            </a:extLst>
          </p:cNvPr>
          <p:cNvSpPr txBox="1"/>
          <p:nvPr/>
        </p:nvSpPr>
        <p:spPr>
          <a:xfrm>
            <a:off x="5750960" y="4097238"/>
            <a:ext cx="2838236" cy="369332"/>
          </a:xfrm>
          <a:prstGeom prst="rect">
            <a:avLst/>
          </a:prstGeom>
          <a:noFill/>
        </p:spPr>
        <p:txBody>
          <a:bodyPr wrap="square">
            <a:spAutoFit/>
          </a:bodyPr>
          <a:lstStyle/>
          <a:p>
            <a:r>
              <a:rPr lang="en-US" dirty="0"/>
              <a:t>volume	</a:t>
            </a:r>
          </a:p>
        </p:txBody>
      </p:sp>
      <p:sp>
        <p:nvSpPr>
          <p:cNvPr id="83" name="Magnetic Disk 82">
            <a:extLst>
              <a:ext uri="{FF2B5EF4-FFF2-40B4-BE49-F238E27FC236}">
                <a16:creationId xmlns:a16="http://schemas.microsoft.com/office/drawing/2014/main" id="{9D1EA6F7-D2CF-6F10-CEAC-72CC4313E552}"/>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90A8E64-B253-D6B3-5E62-1F21FB897FB5}"/>
              </a:ext>
            </a:extLst>
          </p:cNvPr>
          <p:cNvPicPr>
            <a:picLocks noChangeAspect="1"/>
          </p:cNvPicPr>
          <p:nvPr/>
        </p:nvPicPr>
        <p:blipFill>
          <a:blip r:embed="rId3"/>
          <a:stretch>
            <a:fillRect/>
          </a:stretch>
        </p:blipFill>
        <p:spPr>
          <a:xfrm>
            <a:off x="2604858" y="4127801"/>
            <a:ext cx="6570479" cy="2730199"/>
          </a:xfrm>
          <a:prstGeom prst="rect">
            <a:avLst/>
          </a:prstGeom>
        </p:spPr>
      </p:pic>
      <p:sp>
        <p:nvSpPr>
          <p:cNvPr id="19" name="Explosion 1 18">
            <a:extLst>
              <a:ext uri="{FF2B5EF4-FFF2-40B4-BE49-F238E27FC236}">
                <a16:creationId xmlns:a16="http://schemas.microsoft.com/office/drawing/2014/main" id="{B76BCDF6-4345-66C4-A3AD-144ED0131DBF}"/>
              </a:ext>
            </a:extLst>
          </p:cNvPr>
          <p:cNvSpPr/>
          <p:nvPr/>
        </p:nvSpPr>
        <p:spPr>
          <a:xfrm>
            <a:off x="3226921" y="3006724"/>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Explosion 1 19">
            <a:extLst>
              <a:ext uri="{FF2B5EF4-FFF2-40B4-BE49-F238E27FC236}">
                <a16:creationId xmlns:a16="http://schemas.microsoft.com/office/drawing/2014/main" id="{CC10668D-5F44-FB7A-AB8C-A363FB948572}"/>
              </a:ext>
            </a:extLst>
          </p:cNvPr>
          <p:cNvSpPr/>
          <p:nvPr/>
        </p:nvSpPr>
        <p:spPr>
          <a:xfrm>
            <a:off x="7170078" y="3209699"/>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1" name="Picture 20">
            <a:extLst>
              <a:ext uri="{FF2B5EF4-FFF2-40B4-BE49-F238E27FC236}">
                <a16:creationId xmlns:a16="http://schemas.microsoft.com/office/drawing/2014/main" id="{6F7CD73B-F766-ACC0-7464-10EC63C6CC9A}"/>
              </a:ext>
            </a:extLst>
          </p:cNvPr>
          <p:cNvPicPr>
            <a:picLocks noChangeAspect="1"/>
          </p:cNvPicPr>
          <p:nvPr/>
        </p:nvPicPr>
        <p:blipFill>
          <a:blip r:embed="rId4"/>
          <a:stretch>
            <a:fillRect/>
          </a:stretch>
        </p:blipFill>
        <p:spPr>
          <a:xfrm>
            <a:off x="4166497" y="10112"/>
            <a:ext cx="2990583" cy="1948345"/>
          </a:xfrm>
          <a:prstGeom prst="rect">
            <a:avLst/>
          </a:prstGeom>
        </p:spPr>
      </p:pic>
      <p:pic>
        <p:nvPicPr>
          <p:cNvPr id="22" name="Picture 21">
            <a:extLst>
              <a:ext uri="{FF2B5EF4-FFF2-40B4-BE49-F238E27FC236}">
                <a16:creationId xmlns:a16="http://schemas.microsoft.com/office/drawing/2014/main" id="{55830972-1260-35F1-9605-38C81A22EEF9}"/>
              </a:ext>
            </a:extLst>
          </p:cNvPr>
          <p:cNvPicPr>
            <a:picLocks noChangeAspect="1"/>
          </p:cNvPicPr>
          <p:nvPr/>
        </p:nvPicPr>
        <p:blipFill>
          <a:blip r:embed="rId3"/>
          <a:stretch>
            <a:fillRect/>
          </a:stretch>
        </p:blipFill>
        <p:spPr>
          <a:xfrm>
            <a:off x="7397393" y="60174"/>
            <a:ext cx="4447922" cy="1848223"/>
          </a:xfrm>
          <a:prstGeom prst="rect">
            <a:avLst/>
          </a:prstGeom>
        </p:spPr>
      </p:pic>
      <p:sp>
        <p:nvSpPr>
          <p:cNvPr id="23" name="Striped Right Arrow 22">
            <a:extLst>
              <a:ext uri="{FF2B5EF4-FFF2-40B4-BE49-F238E27FC236}">
                <a16:creationId xmlns:a16="http://schemas.microsoft.com/office/drawing/2014/main" id="{4254195B-BE49-EDCC-9841-AFFABD31B518}"/>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D9A2FFE-D1DE-DEE5-F803-EC46E0E2A69B}"/>
              </a:ext>
            </a:extLst>
          </p:cNvPr>
          <p:cNvPicPr>
            <a:picLocks noChangeAspect="1"/>
          </p:cNvPicPr>
          <p:nvPr/>
        </p:nvPicPr>
        <p:blipFill>
          <a:blip r:embed="rId5"/>
          <a:stretch>
            <a:fillRect/>
          </a:stretch>
        </p:blipFill>
        <p:spPr>
          <a:xfrm>
            <a:off x="43513" y="60174"/>
            <a:ext cx="3965779" cy="1546478"/>
          </a:xfrm>
          <a:prstGeom prst="rect">
            <a:avLst/>
          </a:prstGeom>
        </p:spPr>
      </p:pic>
      <p:sp>
        <p:nvSpPr>
          <p:cNvPr id="25" name="Striped Right Arrow 24">
            <a:extLst>
              <a:ext uri="{FF2B5EF4-FFF2-40B4-BE49-F238E27FC236}">
                <a16:creationId xmlns:a16="http://schemas.microsoft.com/office/drawing/2014/main" id="{EE12DA9B-F6C3-221F-5B19-FBB6EA9D1512}"/>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04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678D-FD8C-DE21-6D66-6706223ABF79}"/>
              </a:ext>
            </a:extLst>
          </p:cNvPr>
          <p:cNvSpPr>
            <a:spLocks noGrp="1"/>
          </p:cNvSpPr>
          <p:nvPr>
            <p:ph type="title"/>
          </p:nvPr>
        </p:nvSpPr>
        <p:spPr/>
        <p:txBody>
          <a:bodyPr/>
          <a:lstStyle/>
          <a:p>
            <a:r>
              <a:rPr lang="en-US" dirty="0"/>
              <a:t>Welcome to the Class</a:t>
            </a:r>
          </a:p>
        </p:txBody>
      </p:sp>
      <p:sp>
        <p:nvSpPr>
          <p:cNvPr id="3" name="Content Placeholder 2">
            <a:extLst>
              <a:ext uri="{FF2B5EF4-FFF2-40B4-BE49-F238E27FC236}">
                <a16:creationId xmlns:a16="http://schemas.microsoft.com/office/drawing/2014/main" id="{5703E66C-B148-16BB-EA14-12564DCEF91F}"/>
              </a:ext>
            </a:extLst>
          </p:cNvPr>
          <p:cNvSpPr>
            <a:spLocks noGrp="1"/>
          </p:cNvSpPr>
          <p:nvPr>
            <p:ph sz="half" idx="1"/>
          </p:nvPr>
        </p:nvSpPr>
        <p:spPr/>
        <p:txBody>
          <a:bodyPr/>
          <a:lstStyle/>
          <a:p>
            <a:r>
              <a:rPr lang="en-US" dirty="0"/>
              <a:t>What do you know about the class?</a:t>
            </a:r>
          </a:p>
          <a:p>
            <a:endParaRPr lang="en-US" dirty="0"/>
          </a:p>
          <a:p>
            <a:r>
              <a:rPr lang="en-US" dirty="0"/>
              <a:t>What do you want out of the class?</a:t>
            </a:r>
          </a:p>
        </p:txBody>
      </p:sp>
      <p:sp>
        <p:nvSpPr>
          <p:cNvPr id="4" name="Content Placeholder 3">
            <a:extLst>
              <a:ext uri="{FF2B5EF4-FFF2-40B4-BE49-F238E27FC236}">
                <a16:creationId xmlns:a16="http://schemas.microsoft.com/office/drawing/2014/main" id="{DF459908-E1F9-1D4D-8BA7-F799C2497D52}"/>
              </a:ext>
            </a:extLst>
          </p:cNvPr>
          <p:cNvSpPr>
            <a:spLocks noGrp="1"/>
          </p:cNvSpPr>
          <p:nvPr>
            <p:ph sz="half" idx="2"/>
          </p:nvPr>
        </p:nvSpPr>
        <p:spPr/>
        <p:txBody>
          <a:bodyPr/>
          <a:lstStyle/>
          <a:p>
            <a:r>
              <a:rPr lang="en-US" dirty="0"/>
              <a:t>Why is it important?</a:t>
            </a:r>
          </a:p>
        </p:txBody>
      </p:sp>
    </p:spTree>
    <p:extLst>
      <p:ext uri="{BB962C8B-B14F-4D97-AF65-F5344CB8AC3E}">
        <p14:creationId xmlns:p14="http://schemas.microsoft.com/office/powerpoint/2010/main" val="3001708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76" name="Magnetic Disk 75">
            <a:extLst>
              <a:ext uri="{FF2B5EF4-FFF2-40B4-BE49-F238E27FC236}">
                <a16:creationId xmlns:a16="http://schemas.microsoft.com/office/drawing/2014/main" id="{17B97AF1-A5AF-8B94-DB8B-B6C0841956BF}"/>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1A8E070-FDA5-18A1-94EC-D183722D76B3}"/>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78" name="Magnetic Disk 77">
            <a:extLst>
              <a:ext uri="{FF2B5EF4-FFF2-40B4-BE49-F238E27FC236}">
                <a16:creationId xmlns:a16="http://schemas.microsoft.com/office/drawing/2014/main" id="{F796B17F-D5FF-9F16-3BFE-CA4E96802F70}"/>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CD5AFBBD-E2BE-5397-7A3E-6081EB31AB99}"/>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80" name="Magnetic Disk 79">
            <a:extLst>
              <a:ext uri="{FF2B5EF4-FFF2-40B4-BE49-F238E27FC236}">
                <a16:creationId xmlns:a16="http://schemas.microsoft.com/office/drawing/2014/main" id="{CB47B899-DA3C-921C-E61B-3C0305EFBD72}"/>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9CB05EB1-3667-E367-5ECE-BD9C1019DCF0}"/>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pic>
        <p:nvPicPr>
          <p:cNvPr id="18" name="Picture 17">
            <a:extLst>
              <a:ext uri="{FF2B5EF4-FFF2-40B4-BE49-F238E27FC236}">
                <a16:creationId xmlns:a16="http://schemas.microsoft.com/office/drawing/2014/main" id="{590A8E64-B253-D6B3-5E62-1F21FB897FB5}"/>
              </a:ext>
            </a:extLst>
          </p:cNvPr>
          <p:cNvPicPr>
            <a:picLocks noChangeAspect="1"/>
          </p:cNvPicPr>
          <p:nvPr/>
        </p:nvPicPr>
        <p:blipFill>
          <a:blip r:embed="rId3"/>
          <a:stretch>
            <a:fillRect/>
          </a:stretch>
        </p:blipFill>
        <p:spPr>
          <a:xfrm>
            <a:off x="2604858" y="4127801"/>
            <a:ext cx="6570479" cy="2730199"/>
          </a:xfrm>
          <a:prstGeom prst="rect">
            <a:avLst/>
          </a:prstGeom>
        </p:spPr>
      </p:pic>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7AF73A2-7167-84F1-3A21-EACFD0773795}"/>
              </a:ext>
            </a:extLst>
          </p:cNvPr>
          <p:cNvSpPr txBox="1"/>
          <p:nvPr/>
        </p:nvSpPr>
        <p:spPr>
          <a:xfrm>
            <a:off x="5750960" y="4097238"/>
            <a:ext cx="283823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volume	</a:t>
            </a:r>
          </a:p>
        </p:txBody>
      </p:sp>
      <p:sp>
        <p:nvSpPr>
          <p:cNvPr id="83" name="Magnetic Disk 82">
            <a:extLst>
              <a:ext uri="{FF2B5EF4-FFF2-40B4-BE49-F238E27FC236}">
                <a16:creationId xmlns:a16="http://schemas.microsoft.com/office/drawing/2014/main" id="{9D1EA6F7-D2CF-6F10-CEAC-72CC4313E552}"/>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BD92C7-C060-1E0F-C2F4-A7992C5D2BD5}"/>
              </a:ext>
            </a:extLst>
          </p:cNvPr>
          <p:cNvPicPr>
            <a:picLocks noChangeAspect="1"/>
          </p:cNvPicPr>
          <p:nvPr/>
        </p:nvPicPr>
        <p:blipFill>
          <a:blip r:embed="rId4"/>
          <a:stretch>
            <a:fillRect/>
          </a:stretch>
        </p:blipFill>
        <p:spPr>
          <a:xfrm>
            <a:off x="4166497" y="10112"/>
            <a:ext cx="2990583" cy="1948345"/>
          </a:xfrm>
          <a:prstGeom prst="rect">
            <a:avLst/>
          </a:prstGeom>
        </p:spPr>
      </p:pic>
      <p:pic>
        <p:nvPicPr>
          <p:cNvPr id="21" name="Picture 20">
            <a:extLst>
              <a:ext uri="{FF2B5EF4-FFF2-40B4-BE49-F238E27FC236}">
                <a16:creationId xmlns:a16="http://schemas.microsoft.com/office/drawing/2014/main" id="{7146821B-27E9-82EC-56E0-BCB0A3965121}"/>
              </a:ext>
            </a:extLst>
          </p:cNvPr>
          <p:cNvPicPr>
            <a:picLocks noChangeAspect="1"/>
          </p:cNvPicPr>
          <p:nvPr/>
        </p:nvPicPr>
        <p:blipFill>
          <a:blip r:embed="rId3"/>
          <a:stretch>
            <a:fillRect/>
          </a:stretch>
        </p:blipFill>
        <p:spPr>
          <a:xfrm>
            <a:off x="7397393" y="60174"/>
            <a:ext cx="4447922" cy="1848223"/>
          </a:xfrm>
          <a:prstGeom prst="rect">
            <a:avLst/>
          </a:prstGeom>
        </p:spPr>
      </p:pic>
      <p:sp>
        <p:nvSpPr>
          <p:cNvPr id="22" name="Striped Right Arrow 21">
            <a:extLst>
              <a:ext uri="{FF2B5EF4-FFF2-40B4-BE49-F238E27FC236}">
                <a16:creationId xmlns:a16="http://schemas.microsoft.com/office/drawing/2014/main" id="{ABEC5529-2775-B389-AF08-8189F1023A8B}"/>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16527F6-CA08-C86B-90EE-B4172B55E215}"/>
              </a:ext>
            </a:extLst>
          </p:cNvPr>
          <p:cNvPicPr>
            <a:picLocks noChangeAspect="1"/>
          </p:cNvPicPr>
          <p:nvPr/>
        </p:nvPicPr>
        <p:blipFill>
          <a:blip r:embed="rId5"/>
          <a:stretch>
            <a:fillRect/>
          </a:stretch>
        </p:blipFill>
        <p:spPr>
          <a:xfrm>
            <a:off x="43513" y="60174"/>
            <a:ext cx="3965779" cy="1546478"/>
          </a:xfrm>
          <a:prstGeom prst="rect">
            <a:avLst/>
          </a:prstGeom>
        </p:spPr>
      </p:pic>
      <p:sp>
        <p:nvSpPr>
          <p:cNvPr id="24" name="Striped Right Arrow 23">
            <a:extLst>
              <a:ext uri="{FF2B5EF4-FFF2-40B4-BE49-F238E27FC236}">
                <a16:creationId xmlns:a16="http://schemas.microsoft.com/office/drawing/2014/main" id="{CCA70BFE-D2DE-533F-700B-BBAE68F76D62}"/>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679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a:t>
            </a:r>
          </a:p>
        </p:txBody>
      </p:sp>
      <p:sp>
        <p:nvSpPr>
          <p:cNvPr id="21" name="Magnetic Disk 20">
            <a:extLst>
              <a:ext uri="{FF2B5EF4-FFF2-40B4-BE49-F238E27FC236}">
                <a16:creationId xmlns:a16="http://schemas.microsoft.com/office/drawing/2014/main" id="{1FFEEBFA-2830-FAB0-4886-799E962E8C46}"/>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8E8557-CDE7-A230-2C1F-B4FD75A8E4D4}"/>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E55DA2D7-041B-1D97-E118-8ED1DA89ED60}"/>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4" name="Striped Right Arrow 33">
            <a:extLst>
              <a:ext uri="{FF2B5EF4-FFF2-40B4-BE49-F238E27FC236}">
                <a16:creationId xmlns:a16="http://schemas.microsoft.com/office/drawing/2014/main" id="{124256A7-3A81-E704-F378-567462CF85FA}"/>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94284D-4EAB-DAFA-BD60-4C4BDD9CEF94}"/>
              </a:ext>
            </a:extLst>
          </p:cNvPr>
          <p:cNvPicPr>
            <a:picLocks noChangeAspect="1"/>
          </p:cNvPicPr>
          <p:nvPr/>
        </p:nvPicPr>
        <p:blipFill>
          <a:blip r:embed="rId5"/>
          <a:stretch>
            <a:fillRect/>
          </a:stretch>
        </p:blipFill>
        <p:spPr>
          <a:xfrm>
            <a:off x="43513" y="60174"/>
            <a:ext cx="3965779" cy="1546478"/>
          </a:xfrm>
          <a:prstGeom prst="rect">
            <a:avLst/>
          </a:prstGeom>
        </p:spPr>
      </p:pic>
      <p:sp>
        <p:nvSpPr>
          <p:cNvPr id="36" name="Striped Right Arrow 35">
            <a:extLst>
              <a:ext uri="{FF2B5EF4-FFF2-40B4-BE49-F238E27FC236}">
                <a16:creationId xmlns:a16="http://schemas.microsoft.com/office/drawing/2014/main" id="{B0D22577-363C-603B-8A46-DCBC5D705C7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xplosion 1 1">
            <a:extLst>
              <a:ext uri="{FF2B5EF4-FFF2-40B4-BE49-F238E27FC236}">
                <a16:creationId xmlns:a16="http://schemas.microsoft.com/office/drawing/2014/main" id="{AEDA3F13-0C9A-4CC0-7FB1-0750F08FD6CB}"/>
              </a:ext>
            </a:extLst>
          </p:cNvPr>
          <p:cNvSpPr/>
          <p:nvPr/>
        </p:nvSpPr>
        <p:spPr>
          <a:xfrm>
            <a:off x="5563131" y="2643554"/>
            <a:ext cx="1184031" cy="7854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6469583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 numerator/10M</a:t>
            </a:r>
          </a:p>
        </p:txBody>
      </p:sp>
      <p:sp>
        <p:nvSpPr>
          <p:cNvPr id="21" name="Magnetic Disk 20">
            <a:extLst>
              <a:ext uri="{FF2B5EF4-FFF2-40B4-BE49-F238E27FC236}">
                <a16:creationId xmlns:a16="http://schemas.microsoft.com/office/drawing/2014/main" id="{1FFEEBFA-2830-FAB0-4886-799E962E8C46}"/>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agnetic Disk 21">
            <a:extLst>
              <a:ext uri="{FF2B5EF4-FFF2-40B4-BE49-F238E27FC236}">
                <a16:creationId xmlns:a16="http://schemas.microsoft.com/office/drawing/2014/main" id="{86CE3CE0-5616-0E5B-8308-BDF202D78553}"/>
              </a:ext>
            </a:extLst>
          </p:cNvPr>
          <p:cNvSpPr/>
          <p:nvPr/>
        </p:nvSpPr>
        <p:spPr>
          <a:xfrm>
            <a:off x="4957403" y="259148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agnetic Disk 22">
            <a:extLst>
              <a:ext uri="{FF2B5EF4-FFF2-40B4-BE49-F238E27FC236}">
                <a16:creationId xmlns:a16="http://schemas.microsoft.com/office/drawing/2014/main" id="{C2A66CC3-2D26-16FF-62EC-06565F5FF951}"/>
              </a:ext>
            </a:extLst>
          </p:cNvPr>
          <p:cNvSpPr/>
          <p:nvPr/>
        </p:nvSpPr>
        <p:spPr>
          <a:xfrm>
            <a:off x="4957402" y="28783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agnetic Disk 23">
            <a:extLst>
              <a:ext uri="{FF2B5EF4-FFF2-40B4-BE49-F238E27FC236}">
                <a16:creationId xmlns:a16="http://schemas.microsoft.com/office/drawing/2014/main" id="{B42C8D3C-50E8-8002-EA44-F05DC73AC64F}"/>
              </a:ext>
            </a:extLst>
          </p:cNvPr>
          <p:cNvSpPr/>
          <p:nvPr/>
        </p:nvSpPr>
        <p:spPr>
          <a:xfrm>
            <a:off x="4957401" y="317427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agnetic Disk 24">
            <a:extLst>
              <a:ext uri="{FF2B5EF4-FFF2-40B4-BE49-F238E27FC236}">
                <a16:creationId xmlns:a16="http://schemas.microsoft.com/office/drawing/2014/main" id="{A54A9D53-C9BE-7173-8A55-BFB0E5F962C5}"/>
              </a:ext>
            </a:extLst>
          </p:cNvPr>
          <p:cNvSpPr/>
          <p:nvPr/>
        </p:nvSpPr>
        <p:spPr>
          <a:xfrm>
            <a:off x="4951739" y="346193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8E8557-CDE7-A230-2C1F-B4FD75A8E4D4}"/>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E55DA2D7-041B-1D97-E118-8ED1DA89ED60}"/>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4" name="Striped Right Arrow 33">
            <a:extLst>
              <a:ext uri="{FF2B5EF4-FFF2-40B4-BE49-F238E27FC236}">
                <a16:creationId xmlns:a16="http://schemas.microsoft.com/office/drawing/2014/main" id="{124256A7-3A81-E704-F378-567462CF85FA}"/>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94284D-4EAB-DAFA-BD60-4C4BDD9CEF94}"/>
              </a:ext>
            </a:extLst>
          </p:cNvPr>
          <p:cNvPicPr>
            <a:picLocks noChangeAspect="1"/>
          </p:cNvPicPr>
          <p:nvPr/>
        </p:nvPicPr>
        <p:blipFill>
          <a:blip r:embed="rId5"/>
          <a:stretch>
            <a:fillRect/>
          </a:stretch>
        </p:blipFill>
        <p:spPr>
          <a:xfrm>
            <a:off x="43513" y="60174"/>
            <a:ext cx="3965779" cy="1546478"/>
          </a:xfrm>
          <a:prstGeom prst="rect">
            <a:avLst/>
          </a:prstGeom>
        </p:spPr>
      </p:pic>
      <p:sp>
        <p:nvSpPr>
          <p:cNvPr id="36" name="Striped Right Arrow 35">
            <a:extLst>
              <a:ext uri="{FF2B5EF4-FFF2-40B4-BE49-F238E27FC236}">
                <a16:creationId xmlns:a16="http://schemas.microsoft.com/office/drawing/2014/main" id="{B0D22577-363C-603B-8A46-DCBC5D705C7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69EF9B5-33D1-6855-1395-B02A8FC32E3B}"/>
              </a:ext>
            </a:extLst>
          </p:cNvPr>
          <p:cNvPicPr>
            <a:picLocks noChangeAspect="1"/>
          </p:cNvPicPr>
          <p:nvPr/>
        </p:nvPicPr>
        <p:blipFill>
          <a:blip r:embed="rId3"/>
          <a:stretch>
            <a:fillRect/>
          </a:stretch>
        </p:blipFill>
        <p:spPr>
          <a:xfrm>
            <a:off x="1388585" y="2474419"/>
            <a:ext cx="5872155" cy="3825670"/>
          </a:xfrm>
          <a:prstGeom prst="rect">
            <a:avLst/>
          </a:prstGeom>
        </p:spPr>
      </p:pic>
    </p:spTree>
    <p:extLst>
      <p:ext uri="{BB962C8B-B14F-4D97-AF65-F5344CB8AC3E}">
        <p14:creationId xmlns:p14="http://schemas.microsoft.com/office/powerpoint/2010/main" val="2054338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 numerator/10M</a:t>
            </a:r>
          </a:p>
        </p:txBody>
      </p:sp>
      <p:sp>
        <p:nvSpPr>
          <p:cNvPr id="21" name="Magnetic Disk 20">
            <a:extLst>
              <a:ext uri="{FF2B5EF4-FFF2-40B4-BE49-F238E27FC236}">
                <a16:creationId xmlns:a16="http://schemas.microsoft.com/office/drawing/2014/main" id="{1FFEEBFA-2830-FAB0-4886-799E962E8C46}"/>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agnetic Disk 21">
            <a:extLst>
              <a:ext uri="{FF2B5EF4-FFF2-40B4-BE49-F238E27FC236}">
                <a16:creationId xmlns:a16="http://schemas.microsoft.com/office/drawing/2014/main" id="{86CE3CE0-5616-0E5B-8308-BDF202D78553}"/>
              </a:ext>
            </a:extLst>
          </p:cNvPr>
          <p:cNvSpPr/>
          <p:nvPr/>
        </p:nvSpPr>
        <p:spPr>
          <a:xfrm>
            <a:off x="4957403" y="259148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agnetic Disk 22">
            <a:extLst>
              <a:ext uri="{FF2B5EF4-FFF2-40B4-BE49-F238E27FC236}">
                <a16:creationId xmlns:a16="http://schemas.microsoft.com/office/drawing/2014/main" id="{C2A66CC3-2D26-16FF-62EC-06565F5FF951}"/>
              </a:ext>
            </a:extLst>
          </p:cNvPr>
          <p:cNvSpPr/>
          <p:nvPr/>
        </p:nvSpPr>
        <p:spPr>
          <a:xfrm>
            <a:off x="4957402" y="28783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agnetic Disk 23">
            <a:extLst>
              <a:ext uri="{FF2B5EF4-FFF2-40B4-BE49-F238E27FC236}">
                <a16:creationId xmlns:a16="http://schemas.microsoft.com/office/drawing/2014/main" id="{B42C8D3C-50E8-8002-EA44-F05DC73AC64F}"/>
              </a:ext>
            </a:extLst>
          </p:cNvPr>
          <p:cNvSpPr/>
          <p:nvPr/>
        </p:nvSpPr>
        <p:spPr>
          <a:xfrm>
            <a:off x="4957401" y="317427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agnetic Disk 24">
            <a:extLst>
              <a:ext uri="{FF2B5EF4-FFF2-40B4-BE49-F238E27FC236}">
                <a16:creationId xmlns:a16="http://schemas.microsoft.com/office/drawing/2014/main" id="{A54A9D53-C9BE-7173-8A55-BFB0E5F962C5}"/>
              </a:ext>
            </a:extLst>
          </p:cNvPr>
          <p:cNvSpPr/>
          <p:nvPr/>
        </p:nvSpPr>
        <p:spPr>
          <a:xfrm>
            <a:off x="4951739" y="346193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8E8557-CDE7-A230-2C1F-B4FD75A8E4D4}"/>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E55DA2D7-041B-1D97-E118-8ED1DA89ED60}"/>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4" name="Striped Right Arrow 33">
            <a:extLst>
              <a:ext uri="{FF2B5EF4-FFF2-40B4-BE49-F238E27FC236}">
                <a16:creationId xmlns:a16="http://schemas.microsoft.com/office/drawing/2014/main" id="{124256A7-3A81-E704-F378-567462CF85FA}"/>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94284D-4EAB-DAFA-BD60-4C4BDD9CEF94}"/>
              </a:ext>
            </a:extLst>
          </p:cNvPr>
          <p:cNvPicPr>
            <a:picLocks noChangeAspect="1"/>
          </p:cNvPicPr>
          <p:nvPr/>
        </p:nvPicPr>
        <p:blipFill>
          <a:blip r:embed="rId5"/>
          <a:stretch>
            <a:fillRect/>
          </a:stretch>
        </p:blipFill>
        <p:spPr>
          <a:xfrm>
            <a:off x="43513" y="60174"/>
            <a:ext cx="3965779" cy="1546478"/>
          </a:xfrm>
          <a:prstGeom prst="rect">
            <a:avLst/>
          </a:prstGeom>
        </p:spPr>
      </p:pic>
      <p:sp>
        <p:nvSpPr>
          <p:cNvPr id="36" name="Striped Right Arrow 35">
            <a:extLst>
              <a:ext uri="{FF2B5EF4-FFF2-40B4-BE49-F238E27FC236}">
                <a16:creationId xmlns:a16="http://schemas.microsoft.com/office/drawing/2014/main" id="{B0D22577-363C-603B-8A46-DCBC5D705C7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69EF9B5-33D1-6855-1395-B02A8FC32E3B}"/>
              </a:ext>
            </a:extLst>
          </p:cNvPr>
          <p:cNvPicPr>
            <a:picLocks noChangeAspect="1"/>
          </p:cNvPicPr>
          <p:nvPr/>
        </p:nvPicPr>
        <p:blipFill>
          <a:blip r:embed="rId3"/>
          <a:stretch>
            <a:fillRect/>
          </a:stretch>
        </p:blipFill>
        <p:spPr>
          <a:xfrm>
            <a:off x="1388585" y="2474419"/>
            <a:ext cx="5872155" cy="3825670"/>
          </a:xfrm>
          <a:prstGeom prst="rect">
            <a:avLst/>
          </a:prstGeom>
        </p:spPr>
      </p:pic>
      <p:sp>
        <p:nvSpPr>
          <p:cNvPr id="4" name="Rectangle 3">
            <a:extLst>
              <a:ext uri="{FF2B5EF4-FFF2-40B4-BE49-F238E27FC236}">
                <a16:creationId xmlns:a16="http://schemas.microsoft.com/office/drawing/2014/main" id="{99416E86-83C0-6515-D616-D6AF2D77FD7B}"/>
              </a:ext>
            </a:extLst>
          </p:cNvPr>
          <p:cNvSpPr/>
          <p:nvPr/>
        </p:nvSpPr>
        <p:spPr>
          <a:xfrm>
            <a:off x="3641153" y="3731415"/>
            <a:ext cx="559887" cy="252724"/>
          </a:xfrm>
          <a:prstGeom prst="rect">
            <a:avLst/>
          </a:prstGeom>
          <a:solidFill>
            <a:schemeClr val="accent1">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2686B9B-7381-65E8-D2D3-5143124C78A0}"/>
              </a:ext>
            </a:extLst>
          </p:cNvPr>
          <p:cNvSpPr/>
          <p:nvPr/>
        </p:nvSpPr>
        <p:spPr>
          <a:xfrm>
            <a:off x="4284419" y="3720859"/>
            <a:ext cx="264322" cy="252724"/>
          </a:xfrm>
          <a:prstGeom prst="rect">
            <a:avLst/>
          </a:prstGeom>
          <a:solidFill>
            <a:schemeClr val="accent6">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0CC4BE5-AC8A-3BE7-DE2E-3B39BB9A8DDD}"/>
              </a:ext>
            </a:extLst>
          </p:cNvPr>
          <p:cNvSpPr/>
          <p:nvPr/>
        </p:nvSpPr>
        <p:spPr>
          <a:xfrm>
            <a:off x="4672945" y="3710733"/>
            <a:ext cx="549057" cy="252724"/>
          </a:xfrm>
          <a:prstGeom prst="rect">
            <a:avLst/>
          </a:prstGeom>
          <a:solidFill>
            <a:schemeClr val="accent2">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994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 numerator/10M</a:t>
            </a:r>
          </a:p>
        </p:txBody>
      </p:sp>
      <p:sp>
        <p:nvSpPr>
          <p:cNvPr id="22" name="Magnetic Disk 21">
            <a:extLst>
              <a:ext uri="{FF2B5EF4-FFF2-40B4-BE49-F238E27FC236}">
                <a16:creationId xmlns:a16="http://schemas.microsoft.com/office/drawing/2014/main" id="{86CE3CE0-5616-0E5B-8308-BDF202D78553}"/>
              </a:ext>
            </a:extLst>
          </p:cNvPr>
          <p:cNvSpPr/>
          <p:nvPr/>
        </p:nvSpPr>
        <p:spPr>
          <a:xfrm>
            <a:off x="4957403" y="259148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agnetic Disk 22">
            <a:extLst>
              <a:ext uri="{FF2B5EF4-FFF2-40B4-BE49-F238E27FC236}">
                <a16:creationId xmlns:a16="http://schemas.microsoft.com/office/drawing/2014/main" id="{C2A66CC3-2D26-16FF-62EC-06565F5FF951}"/>
              </a:ext>
            </a:extLst>
          </p:cNvPr>
          <p:cNvSpPr/>
          <p:nvPr/>
        </p:nvSpPr>
        <p:spPr>
          <a:xfrm>
            <a:off x="4957402" y="28783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agnetic Disk 23">
            <a:extLst>
              <a:ext uri="{FF2B5EF4-FFF2-40B4-BE49-F238E27FC236}">
                <a16:creationId xmlns:a16="http://schemas.microsoft.com/office/drawing/2014/main" id="{B42C8D3C-50E8-8002-EA44-F05DC73AC64F}"/>
              </a:ext>
            </a:extLst>
          </p:cNvPr>
          <p:cNvSpPr/>
          <p:nvPr/>
        </p:nvSpPr>
        <p:spPr>
          <a:xfrm>
            <a:off x="4957401" y="317427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agnetic Disk 24">
            <a:extLst>
              <a:ext uri="{FF2B5EF4-FFF2-40B4-BE49-F238E27FC236}">
                <a16:creationId xmlns:a16="http://schemas.microsoft.com/office/drawing/2014/main" id="{A54A9D53-C9BE-7173-8A55-BFB0E5F962C5}"/>
              </a:ext>
            </a:extLst>
          </p:cNvPr>
          <p:cNvSpPr/>
          <p:nvPr/>
        </p:nvSpPr>
        <p:spPr>
          <a:xfrm>
            <a:off x="4951739" y="346193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8E8557-CDE7-A230-2C1F-B4FD75A8E4D4}"/>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E55DA2D7-041B-1D97-E118-8ED1DA89ED60}"/>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4" name="Striped Right Arrow 33">
            <a:extLst>
              <a:ext uri="{FF2B5EF4-FFF2-40B4-BE49-F238E27FC236}">
                <a16:creationId xmlns:a16="http://schemas.microsoft.com/office/drawing/2014/main" id="{124256A7-3A81-E704-F378-567462CF85FA}"/>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94284D-4EAB-DAFA-BD60-4C4BDD9CEF94}"/>
              </a:ext>
            </a:extLst>
          </p:cNvPr>
          <p:cNvPicPr>
            <a:picLocks noChangeAspect="1"/>
          </p:cNvPicPr>
          <p:nvPr/>
        </p:nvPicPr>
        <p:blipFill>
          <a:blip r:embed="rId5"/>
          <a:stretch>
            <a:fillRect/>
          </a:stretch>
        </p:blipFill>
        <p:spPr>
          <a:xfrm>
            <a:off x="43513" y="60174"/>
            <a:ext cx="3965779" cy="1546478"/>
          </a:xfrm>
          <a:prstGeom prst="rect">
            <a:avLst/>
          </a:prstGeom>
        </p:spPr>
      </p:pic>
      <p:sp>
        <p:nvSpPr>
          <p:cNvPr id="36" name="Striped Right Arrow 35">
            <a:extLst>
              <a:ext uri="{FF2B5EF4-FFF2-40B4-BE49-F238E27FC236}">
                <a16:creationId xmlns:a16="http://schemas.microsoft.com/office/drawing/2014/main" id="{B0D22577-363C-603B-8A46-DCBC5D705C7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69EF9B5-33D1-6855-1395-B02A8FC32E3B}"/>
              </a:ext>
            </a:extLst>
          </p:cNvPr>
          <p:cNvPicPr>
            <a:picLocks noChangeAspect="1"/>
          </p:cNvPicPr>
          <p:nvPr/>
        </p:nvPicPr>
        <p:blipFill>
          <a:blip r:embed="rId3"/>
          <a:stretch>
            <a:fillRect/>
          </a:stretch>
        </p:blipFill>
        <p:spPr>
          <a:xfrm>
            <a:off x="1388585" y="2474419"/>
            <a:ext cx="5872155" cy="3825670"/>
          </a:xfrm>
          <a:prstGeom prst="rect">
            <a:avLst/>
          </a:prstGeom>
        </p:spPr>
      </p:pic>
      <p:sp>
        <p:nvSpPr>
          <p:cNvPr id="37" name="TextBox 36">
            <a:extLst>
              <a:ext uri="{FF2B5EF4-FFF2-40B4-BE49-F238E27FC236}">
                <a16:creationId xmlns:a16="http://schemas.microsoft.com/office/drawing/2014/main" id="{1A315C51-F1E1-4B68-A75E-F529463558FA}"/>
              </a:ext>
            </a:extLst>
          </p:cNvPr>
          <p:cNvSpPr txBox="1"/>
          <p:nvPr/>
        </p:nvSpPr>
        <p:spPr>
          <a:xfrm>
            <a:off x="7353062" y="2959217"/>
            <a:ext cx="3690076"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Volume = Numerator/10M</a:t>
            </a:r>
          </a:p>
          <a:p>
            <a:r>
              <a:rPr lang="en-US" dirty="0" err="1"/>
              <a:t>Numberator</a:t>
            </a:r>
            <a:r>
              <a:rPr lang="en-US" dirty="0"/>
              <a:t> = part1* (part2 + part3)</a:t>
            </a:r>
          </a:p>
          <a:p>
            <a:endParaRPr lang="en-US" dirty="0"/>
          </a:p>
          <a:p>
            <a:endParaRPr lang="en-US" dirty="0"/>
          </a:p>
          <a:p>
            <a:r>
              <a:rPr lang="en-US" dirty="0"/>
              <a:t>NumeratorPart1 = pi * (w**2) * a</a:t>
            </a:r>
          </a:p>
          <a:p>
            <a:r>
              <a:rPr lang="en-US" dirty="0"/>
              <a:t>NumeratorPart2 = w * a</a:t>
            </a:r>
          </a:p>
          <a:p>
            <a:r>
              <a:rPr lang="en-US" dirty="0"/>
              <a:t>NumeratorPart3 = 2540 * d</a:t>
            </a:r>
          </a:p>
          <a:p>
            <a:endParaRPr lang="en-US" dirty="0"/>
          </a:p>
          <a:p>
            <a:endParaRPr lang="en-US" dirty="0"/>
          </a:p>
          <a:p>
            <a:endParaRPr lang="en-US" dirty="0"/>
          </a:p>
          <a:p>
            <a:endParaRPr lang="en-US" dirty="0"/>
          </a:p>
          <a:p>
            <a:endParaRPr lang="en-US" dirty="0"/>
          </a:p>
        </p:txBody>
      </p:sp>
      <p:sp>
        <p:nvSpPr>
          <p:cNvPr id="38" name="Rectangle 37">
            <a:extLst>
              <a:ext uri="{FF2B5EF4-FFF2-40B4-BE49-F238E27FC236}">
                <a16:creationId xmlns:a16="http://schemas.microsoft.com/office/drawing/2014/main" id="{1370D5CB-EF1F-B133-8954-D2938290FC72}"/>
              </a:ext>
            </a:extLst>
          </p:cNvPr>
          <p:cNvSpPr/>
          <p:nvPr/>
        </p:nvSpPr>
        <p:spPr>
          <a:xfrm>
            <a:off x="3641153" y="3731415"/>
            <a:ext cx="559887" cy="252724"/>
          </a:xfrm>
          <a:prstGeom prst="rect">
            <a:avLst/>
          </a:prstGeom>
          <a:solidFill>
            <a:schemeClr val="accent1">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2E90CBF-EA20-4944-6099-C3B10FE8CA0D}"/>
              </a:ext>
            </a:extLst>
          </p:cNvPr>
          <p:cNvSpPr/>
          <p:nvPr/>
        </p:nvSpPr>
        <p:spPr>
          <a:xfrm>
            <a:off x="4284419" y="3720859"/>
            <a:ext cx="264322" cy="252724"/>
          </a:xfrm>
          <a:prstGeom prst="rect">
            <a:avLst/>
          </a:prstGeom>
          <a:solidFill>
            <a:schemeClr val="accent6">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1F08E0-5949-1E89-1FDC-47B4EF6E820B}"/>
              </a:ext>
            </a:extLst>
          </p:cNvPr>
          <p:cNvSpPr/>
          <p:nvPr/>
        </p:nvSpPr>
        <p:spPr>
          <a:xfrm>
            <a:off x="4672945" y="3710733"/>
            <a:ext cx="549057" cy="252724"/>
          </a:xfrm>
          <a:prstGeom prst="rect">
            <a:avLst/>
          </a:prstGeom>
          <a:solidFill>
            <a:schemeClr val="accent2">
              <a:alpha val="20000"/>
            </a:schemeClr>
          </a:solidFill>
          <a:ln>
            <a:solidFill>
              <a:schemeClr val="accent1">
                <a:shade val="50000"/>
                <a:alpha val="1848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79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 numerator/10M</a:t>
            </a:r>
          </a:p>
        </p:txBody>
      </p:sp>
      <p:sp>
        <p:nvSpPr>
          <p:cNvPr id="20" name="TextBox 19">
            <a:extLst>
              <a:ext uri="{FF2B5EF4-FFF2-40B4-BE49-F238E27FC236}">
                <a16:creationId xmlns:a16="http://schemas.microsoft.com/office/drawing/2014/main" id="{4858FD69-EF47-C406-79A4-CE5E984BB661}"/>
              </a:ext>
            </a:extLst>
          </p:cNvPr>
          <p:cNvSpPr txBox="1"/>
          <p:nvPr/>
        </p:nvSpPr>
        <p:spPr>
          <a:xfrm>
            <a:off x="4853282" y="2563309"/>
            <a:ext cx="3220149" cy="1200329"/>
          </a:xfrm>
          <a:prstGeom prst="rect">
            <a:avLst/>
          </a:prstGeom>
          <a:noFill/>
        </p:spPr>
        <p:txBody>
          <a:bodyPr wrap="square">
            <a:spAutoFit/>
          </a:bodyPr>
          <a:lstStyle/>
          <a:p>
            <a:pPr lvl="1"/>
            <a:r>
              <a:rPr lang="en-US" dirty="0"/>
              <a:t>Numerator = p1*(p2+p3)</a:t>
            </a:r>
          </a:p>
          <a:p>
            <a:pPr lvl="1"/>
            <a:r>
              <a:rPr lang="en-US" dirty="0"/>
              <a:t>Numerator_p1= pi*w2*a</a:t>
            </a:r>
          </a:p>
          <a:p>
            <a:pPr lvl="1"/>
            <a:r>
              <a:rPr lang="en-US" dirty="0"/>
              <a:t>Numerator_p2= w*a</a:t>
            </a:r>
          </a:p>
          <a:p>
            <a:pPr lvl="1"/>
            <a:r>
              <a:rPr lang="en-US" dirty="0"/>
              <a:t>Numerator_p3= 2540*d</a:t>
            </a:r>
          </a:p>
        </p:txBody>
      </p:sp>
      <p:sp>
        <p:nvSpPr>
          <p:cNvPr id="21" name="Magnetic Disk 20">
            <a:extLst>
              <a:ext uri="{FF2B5EF4-FFF2-40B4-BE49-F238E27FC236}">
                <a16:creationId xmlns:a16="http://schemas.microsoft.com/office/drawing/2014/main" id="{1FFEEBFA-2830-FAB0-4886-799E962E8C46}"/>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agnetic Disk 21">
            <a:extLst>
              <a:ext uri="{FF2B5EF4-FFF2-40B4-BE49-F238E27FC236}">
                <a16:creationId xmlns:a16="http://schemas.microsoft.com/office/drawing/2014/main" id="{86CE3CE0-5616-0E5B-8308-BDF202D78553}"/>
              </a:ext>
            </a:extLst>
          </p:cNvPr>
          <p:cNvSpPr/>
          <p:nvPr/>
        </p:nvSpPr>
        <p:spPr>
          <a:xfrm>
            <a:off x="4957403" y="259148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agnetic Disk 22">
            <a:extLst>
              <a:ext uri="{FF2B5EF4-FFF2-40B4-BE49-F238E27FC236}">
                <a16:creationId xmlns:a16="http://schemas.microsoft.com/office/drawing/2014/main" id="{C2A66CC3-2D26-16FF-62EC-06565F5FF951}"/>
              </a:ext>
            </a:extLst>
          </p:cNvPr>
          <p:cNvSpPr/>
          <p:nvPr/>
        </p:nvSpPr>
        <p:spPr>
          <a:xfrm>
            <a:off x="4957402" y="28783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agnetic Disk 23">
            <a:extLst>
              <a:ext uri="{FF2B5EF4-FFF2-40B4-BE49-F238E27FC236}">
                <a16:creationId xmlns:a16="http://schemas.microsoft.com/office/drawing/2014/main" id="{B42C8D3C-50E8-8002-EA44-F05DC73AC64F}"/>
              </a:ext>
            </a:extLst>
          </p:cNvPr>
          <p:cNvSpPr/>
          <p:nvPr/>
        </p:nvSpPr>
        <p:spPr>
          <a:xfrm>
            <a:off x="4957401" y="317427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agnetic Disk 24">
            <a:extLst>
              <a:ext uri="{FF2B5EF4-FFF2-40B4-BE49-F238E27FC236}">
                <a16:creationId xmlns:a16="http://schemas.microsoft.com/office/drawing/2014/main" id="{A54A9D53-C9BE-7173-8A55-BFB0E5F962C5}"/>
              </a:ext>
            </a:extLst>
          </p:cNvPr>
          <p:cNvSpPr/>
          <p:nvPr/>
        </p:nvSpPr>
        <p:spPr>
          <a:xfrm>
            <a:off x="4951739" y="346193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8E8557-CDE7-A230-2C1F-B4FD75A8E4D4}"/>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E55DA2D7-041B-1D97-E118-8ED1DA89ED60}"/>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4" name="Striped Right Arrow 33">
            <a:extLst>
              <a:ext uri="{FF2B5EF4-FFF2-40B4-BE49-F238E27FC236}">
                <a16:creationId xmlns:a16="http://schemas.microsoft.com/office/drawing/2014/main" id="{124256A7-3A81-E704-F378-567462CF85FA}"/>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94284D-4EAB-DAFA-BD60-4C4BDD9CEF94}"/>
              </a:ext>
            </a:extLst>
          </p:cNvPr>
          <p:cNvPicPr>
            <a:picLocks noChangeAspect="1"/>
          </p:cNvPicPr>
          <p:nvPr/>
        </p:nvPicPr>
        <p:blipFill>
          <a:blip r:embed="rId5"/>
          <a:stretch>
            <a:fillRect/>
          </a:stretch>
        </p:blipFill>
        <p:spPr>
          <a:xfrm>
            <a:off x="43513" y="60174"/>
            <a:ext cx="3965779" cy="1546478"/>
          </a:xfrm>
          <a:prstGeom prst="rect">
            <a:avLst/>
          </a:prstGeom>
        </p:spPr>
      </p:pic>
      <p:sp>
        <p:nvSpPr>
          <p:cNvPr id="36" name="Striped Right Arrow 35">
            <a:extLst>
              <a:ext uri="{FF2B5EF4-FFF2-40B4-BE49-F238E27FC236}">
                <a16:creationId xmlns:a16="http://schemas.microsoft.com/office/drawing/2014/main" id="{B0D22577-363C-603B-8A46-DCBC5D705C78}"/>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296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5" name="Rectangle 4">
            <a:extLst>
              <a:ext uri="{FF2B5EF4-FFF2-40B4-BE49-F238E27FC236}">
                <a16:creationId xmlns:a16="http://schemas.microsoft.com/office/drawing/2014/main" id="{E250A11A-24F5-991A-B083-30F8685DF66E}"/>
              </a:ext>
            </a:extLst>
          </p:cNvPr>
          <p:cNvSpPr/>
          <p:nvPr/>
        </p:nvSpPr>
        <p:spPr>
          <a:xfrm>
            <a:off x="38190" y="265024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Get_width</a:t>
            </a:r>
            <a:r>
              <a:rPr lang="en-US" dirty="0"/>
              <a:t>()</a:t>
            </a:r>
          </a:p>
        </p:txBody>
      </p:sp>
      <p:sp>
        <p:nvSpPr>
          <p:cNvPr id="9" name="Magnetic Disk 8">
            <a:extLst>
              <a:ext uri="{FF2B5EF4-FFF2-40B4-BE49-F238E27FC236}">
                <a16:creationId xmlns:a16="http://schemas.microsoft.com/office/drawing/2014/main" id="{07C1E7E3-1AC6-941A-4617-84E49610A81F}"/>
              </a:ext>
            </a:extLst>
          </p:cNvPr>
          <p:cNvSpPr/>
          <p:nvPr/>
        </p:nvSpPr>
        <p:spPr>
          <a:xfrm rot="5595791">
            <a:off x="2287939" y="264861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A26AE9-FEF0-DD78-8D23-0F6CA77F40E2}"/>
              </a:ext>
            </a:extLst>
          </p:cNvPr>
          <p:cNvSpPr txBox="1"/>
          <p:nvPr/>
        </p:nvSpPr>
        <p:spPr>
          <a:xfrm>
            <a:off x="2193006" y="2822058"/>
            <a:ext cx="686213" cy="369332"/>
          </a:xfrm>
          <a:prstGeom prst="rect">
            <a:avLst/>
          </a:prstGeom>
          <a:noFill/>
        </p:spPr>
        <p:txBody>
          <a:bodyPr wrap="none" rtlCol="0">
            <a:spAutoFit/>
          </a:bodyPr>
          <a:lstStyle/>
          <a:p>
            <a:r>
              <a:rPr lang="en-US" dirty="0"/>
              <a:t>value</a:t>
            </a:r>
          </a:p>
        </p:txBody>
      </p:sp>
      <p:sp>
        <p:nvSpPr>
          <p:cNvPr id="11" name="Rectangle 10">
            <a:extLst>
              <a:ext uri="{FF2B5EF4-FFF2-40B4-BE49-F238E27FC236}">
                <a16:creationId xmlns:a16="http://schemas.microsoft.com/office/drawing/2014/main" id="{7B5531BA-C994-0840-769E-2172EA2FA418}"/>
              </a:ext>
            </a:extLst>
          </p:cNvPr>
          <p:cNvSpPr/>
          <p:nvPr/>
        </p:nvSpPr>
        <p:spPr>
          <a:xfrm>
            <a:off x="38190" y="3291840"/>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Get_ratio</a:t>
            </a:r>
            <a:r>
              <a:rPr lang="en-US" dirty="0"/>
              <a:t>()</a:t>
            </a:r>
          </a:p>
        </p:txBody>
      </p:sp>
      <p:sp>
        <p:nvSpPr>
          <p:cNvPr id="12" name="Magnetic Disk 11">
            <a:extLst>
              <a:ext uri="{FF2B5EF4-FFF2-40B4-BE49-F238E27FC236}">
                <a16:creationId xmlns:a16="http://schemas.microsoft.com/office/drawing/2014/main" id="{7C1C17B5-3DBA-961B-58DC-A9EAE21845E0}"/>
              </a:ext>
            </a:extLst>
          </p:cNvPr>
          <p:cNvSpPr/>
          <p:nvPr/>
        </p:nvSpPr>
        <p:spPr>
          <a:xfrm rot="5595791">
            <a:off x="2287939" y="329021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E62980-01F0-C197-EA1F-199C848E7E18}"/>
              </a:ext>
            </a:extLst>
          </p:cNvPr>
          <p:cNvSpPr txBox="1"/>
          <p:nvPr/>
        </p:nvSpPr>
        <p:spPr>
          <a:xfrm>
            <a:off x="2193006" y="3463652"/>
            <a:ext cx="686213" cy="369332"/>
          </a:xfrm>
          <a:prstGeom prst="rect">
            <a:avLst/>
          </a:prstGeom>
          <a:noFill/>
        </p:spPr>
        <p:txBody>
          <a:bodyPr wrap="none" rtlCol="0">
            <a:spAutoFit/>
          </a:bodyPr>
          <a:lstStyle/>
          <a:p>
            <a:r>
              <a:rPr lang="en-US" dirty="0"/>
              <a:t>value</a:t>
            </a:r>
          </a:p>
        </p:txBody>
      </p:sp>
      <p:sp>
        <p:nvSpPr>
          <p:cNvPr id="14" name="Rectangle 13">
            <a:extLst>
              <a:ext uri="{FF2B5EF4-FFF2-40B4-BE49-F238E27FC236}">
                <a16:creationId xmlns:a16="http://schemas.microsoft.com/office/drawing/2014/main" id="{EE426E07-9E74-548E-7E4E-333F28347BB8}"/>
              </a:ext>
            </a:extLst>
          </p:cNvPr>
          <p:cNvSpPr/>
          <p:nvPr/>
        </p:nvSpPr>
        <p:spPr>
          <a:xfrm>
            <a:off x="66763" y="3925426"/>
            <a:ext cx="2258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Get_diameter</a:t>
            </a:r>
            <a:r>
              <a:rPr lang="en-US" dirty="0"/>
              <a:t>()</a:t>
            </a:r>
          </a:p>
        </p:txBody>
      </p:sp>
      <p:sp>
        <p:nvSpPr>
          <p:cNvPr id="15" name="Magnetic Disk 14">
            <a:extLst>
              <a:ext uri="{FF2B5EF4-FFF2-40B4-BE49-F238E27FC236}">
                <a16:creationId xmlns:a16="http://schemas.microsoft.com/office/drawing/2014/main" id="{4D98D9FA-BC99-B045-6188-0D41052199BF}"/>
              </a:ext>
            </a:extLst>
          </p:cNvPr>
          <p:cNvSpPr/>
          <p:nvPr/>
        </p:nvSpPr>
        <p:spPr>
          <a:xfrm rot="5595791">
            <a:off x="2316512" y="3923796"/>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968D20-773B-56C8-CEA8-EA67D415F9A0}"/>
              </a:ext>
            </a:extLst>
          </p:cNvPr>
          <p:cNvSpPr txBox="1"/>
          <p:nvPr/>
        </p:nvSpPr>
        <p:spPr>
          <a:xfrm>
            <a:off x="2221579" y="4097238"/>
            <a:ext cx="686213" cy="369332"/>
          </a:xfrm>
          <a:prstGeom prst="rect">
            <a:avLst/>
          </a:prstGeom>
          <a:noFill/>
        </p:spPr>
        <p:txBody>
          <a:bodyPr wrap="none" rtlCol="0">
            <a:spAutoFit/>
          </a:bodyPr>
          <a:lstStyle/>
          <a:p>
            <a:r>
              <a:rPr lang="en-US" dirty="0"/>
              <a:t>value</a:t>
            </a:r>
          </a:p>
        </p:txBody>
      </p:sp>
      <p:sp>
        <p:nvSpPr>
          <p:cNvPr id="18" name="TextBox 17">
            <a:extLst>
              <a:ext uri="{FF2B5EF4-FFF2-40B4-BE49-F238E27FC236}">
                <a16:creationId xmlns:a16="http://schemas.microsoft.com/office/drawing/2014/main" id="{B99C4EEB-7B71-F0CE-B4D6-AE7E95B72F25}"/>
              </a:ext>
            </a:extLst>
          </p:cNvPr>
          <p:cNvSpPr txBox="1"/>
          <p:nvPr/>
        </p:nvSpPr>
        <p:spPr>
          <a:xfrm>
            <a:off x="5750960" y="4097238"/>
            <a:ext cx="2838236" cy="369332"/>
          </a:xfrm>
          <a:prstGeom prst="rect">
            <a:avLst/>
          </a:prstGeom>
          <a:noFill/>
        </p:spPr>
        <p:txBody>
          <a:bodyPr wrap="square">
            <a:spAutoFit/>
          </a:bodyPr>
          <a:lstStyle/>
          <a:p>
            <a:r>
              <a:rPr lang="en-US" dirty="0"/>
              <a:t>volume	= numerator/10M</a:t>
            </a:r>
          </a:p>
        </p:txBody>
      </p:sp>
      <p:sp>
        <p:nvSpPr>
          <p:cNvPr id="20" name="TextBox 19">
            <a:extLst>
              <a:ext uri="{FF2B5EF4-FFF2-40B4-BE49-F238E27FC236}">
                <a16:creationId xmlns:a16="http://schemas.microsoft.com/office/drawing/2014/main" id="{4858FD69-EF47-C406-79A4-CE5E984BB661}"/>
              </a:ext>
            </a:extLst>
          </p:cNvPr>
          <p:cNvSpPr txBox="1"/>
          <p:nvPr/>
        </p:nvSpPr>
        <p:spPr>
          <a:xfrm>
            <a:off x="4853282" y="2563309"/>
            <a:ext cx="3220149" cy="1200329"/>
          </a:xfrm>
          <a:prstGeom prst="rect">
            <a:avLst/>
          </a:prstGeom>
          <a:noFill/>
        </p:spPr>
        <p:txBody>
          <a:bodyPr wrap="square">
            <a:spAutoFit/>
          </a:bodyPr>
          <a:lstStyle/>
          <a:p>
            <a:pPr lvl="1"/>
            <a:r>
              <a:rPr lang="en-US" dirty="0"/>
              <a:t>Numerator = p1</a:t>
            </a:r>
            <a:r>
              <a:rPr lang="en-US"/>
              <a:t>*(p2+p3</a:t>
            </a:r>
            <a:r>
              <a:rPr lang="en-US" dirty="0"/>
              <a:t>)</a:t>
            </a:r>
          </a:p>
          <a:p>
            <a:pPr lvl="1"/>
            <a:r>
              <a:rPr lang="en-US" dirty="0"/>
              <a:t>Numerator_p1= pi*w2*a</a:t>
            </a:r>
          </a:p>
          <a:p>
            <a:pPr lvl="1"/>
            <a:r>
              <a:rPr lang="en-US" dirty="0"/>
              <a:t>Numerator_p2= w*a</a:t>
            </a:r>
          </a:p>
          <a:p>
            <a:pPr lvl="1"/>
            <a:r>
              <a:rPr lang="en-US" dirty="0"/>
              <a:t>Numerator_p3= 2540*d</a:t>
            </a:r>
          </a:p>
        </p:txBody>
      </p:sp>
      <p:sp>
        <p:nvSpPr>
          <p:cNvPr id="21" name="Magnetic Disk 20">
            <a:extLst>
              <a:ext uri="{FF2B5EF4-FFF2-40B4-BE49-F238E27FC236}">
                <a16:creationId xmlns:a16="http://schemas.microsoft.com/office/drawing/2014/main" id="{1FFEEBFA-2830-FAB0-4886-799E962E8C46}"/>
              </a:ext>
            </a:extLst>
          </p:cNvPr>
          <p:cNvSpPr/>
          <p:nvPr/>
        </p:nvSpPr>
        <p:spPr>
          <a:xfrm>
            <a:off x="5539685" y="4139594"/>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agnetic Disk 21">
            <a:extLst>
              <a:ext uri="{FF2B5EF4-FFF2-40B4-BE49-F238E27FC236}">
                <a16:creationId xmlns:a16="http://schemas.microsoft.com/office/drawing/2014/main" id="{86CE3CE0-5616-0E5B-8308-BDF202D78553}"/>
              </a:ext>
            </a:extLst>
          </p:cNvPr>
          <p:cNvSpPr/>
          <p:nvPr/>
        </p:nvSpPr>
        <p:spPr>
          <a:xfrm>
            <a:off x="4957403" y="2591480"/>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agnetic Disk 22">
            <a:extLst>
              <a:ext uri="{FF2B5EF4-FFF2-40B4-BE49-F238E27FC236}">
                <a16:creationId xmlns:a16="http://schemas.microsoft.com/office/drawing/2014/main" id="{C2A66CC3-2D26-16FF-62EC-06565F5FF951}"/>
              </a:ext>
            </a:extLst>
          </p:cNvPr>
          <p:cNvSpPr/>
          <p:nvPr/>
        </p:nvSpPr>
        <p:spPr>
          <a:xfrm>
            <a:off x="4957402" y="2878359"/>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agnetic Disk 23">
            <a:extLst>
              <a:ext uri="{FF2B5EF4-FFF2-40B4-BE49-F238E27FC236}">
                <a16:creationId xmlns:a16="http://schemas.microsoft.com/office/drawing/2014/main" id="{B42C8D3C-50E8-8002-EA44-F05DC73AC64F}"/>
              </a:ext>
            </a:extLst>
          </p:cNvPr>
          <p:cNvSpPr/>
          <p:nvPr/>
        </p:nvSpPr>
        <p:spPr>
          <a:xfrm>
            <a:off x="4957401" y="317427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agnetic Disk 24">
            <a:extLst>
              <a:ext uri="{FF2B5EF4-FFF2-40B4-BE49-F238E27FC236}">
                <a16:creationId xmlns:a16="http://schemas.microsoft.com/office/drawing/2014/main" id="{A54A9D53-C9BE-7173-8A55-BFB0E5F962C5}"/>
              </a:ext>
            </a:extLst>
          </p:cNvPr>
          <p:cNvSpPr/>
          <p:nvPr/>
        </p:nvSpPr>
        <p:spPr>
          <a:xfrm>
            <a:off x="4951739" y="3461932"/>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agnetic Disk 25">
            <a:extLst>
              <a:ext uri="{FF2B5EF4-FFF2-40B4-BE49-F238E27FC236}">
                <a16:creationId xmlns:a16="http://schemas.microsoft.com/office/drawing/2014/main" id="{229CAD39-EB2F-C919-CC2E-1460F2F7C86B}"/>
              </a:ext>
            </a:extLst>
          </p:cNvPr>
          <p:cNvSpPr/>
          <p:nvPr/>
        </p:nvSpPr>
        <p:spPr>
          <a:xfrm>
            <a:off x="3051884" y="268489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5731C3-A4D4-8659-7829-33FD6E9C31CF}"/>
              </a:ext>
            </a:extLst>
          </p:cNvPr>
          <p:cNvSpPr txBox="1"/>
          <p:nvPr/>
        </p:nvSpPr>
        <p:spPr>
          <a:xfrm>
            <a:off x="3274285" y="2623514"/>
            <a:ext cx="1003801" cy="369332"/>
          </a:xfrm>
          <a:prstGeom prst="rect">
            <a:avLst/>
          </a:prstGeom>
          <a:noFill/>
        </p:spPr>
        <p:txBody>
          <a:bodyPr wrap="none" rtlCol="0">
            <a:spAutoFit/>
          </a:bodyPr>
          <a:lstStyle/>
          <a:p>
            <a:r>
              <a:rPr lang="en-US" dirty="0" err="1"/>
              <a:t>w_width</a:t>
            </a:r>
            <a:endParaRPr lang="en-US" dirty="0"/>
          </a:p>
        </p:txBody>
      </p:sp>
      <p:sp>
        <p:nvSpPr>
          <p:cNvPr id="28" name="Magnetic Disk 27">
            <a:extLst>
              <a:ext uri="{FF2B5EF4-FFF2-40B4-BE49-F238E27FC236}">
                <a16:creationId xmlns:a16="http://schemas.microsoft.com/office/drawing/2014/main" id="{AE7C3B00-F06A-B490-27BF-FB55E39D8DF5}"/>
              </a:ext>
            </a:extLst>
          </p:cNvPr>
          <p:cNvSpPr/>
          <p:nvPr/>
        </p:nvSpPr>
        <p:spPr>
          <a:xfrm>
            <a:off x="3051884" y="329947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A664C10-F260-BBDD-CD77-6CCDE609D9C4}"/>
              </a:ext>
            </a:extLst>
          </p:cNvPr>
          <p:cNvSpPr txBox="1"/>
          <p:nvPr/>
        </p:nvSpPr>
        <p:spPr>
          <a:xfrm>
            <a:off x="3274285" y="3238094"/>
            <a:ext cx="845103" cy="369332"/>
          </a:xfrm>
          <a:prstGeom prst="rect">
            <a:avLst/>
          </a:prstGeom>
          <a:noFill/>
        </p:spPr>
        <p:txBody>
          <a:bodyPr wrap="none" rtlCol="0">
            <a:spAutoFit/>
          </a:bodyPr>
          <a:lstStyle/>
          <a:p>
            <a:r>
              <a:rPr lang="en-US" dirty="0" err="1"/>
              <a:t>a_ratio</a:t>
            </a:r>
            <a:endParaRPr lang="en-US" dirty="0"/>
          </a:p>
        </p:txBody>
      </p:sp>
      <p:sp>
        <p:nvSpPr>
          <p:cNvPr id="30" name="Magnetic Disk 29">
            <a:extLst>
              <a:ext uri="{FF2B5EF4-FFF2-40B4-BE49-F238E27FC236}">
                <a16:creationId xmlns:a16="http://schemas.microsoft.com/office/drawing/2014/main" id="{705D333C-30F4-62A0-ADB7-08F085D5E56E}"/>
              </a:ext>
            </a:extLst>
          </p:cNvPr>
          <p:cNvSpPr/>
          <p:nvPr/>
        </p:nvSpPr>
        <p:spPr>
          <a:xfrm>
            <a:off x="3037591" y="3914058"/>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88DDE8F-39E4-AAF0-7CE4-7EA98F94AEC9}"/>
              </a:ext>
            </a:extLst>
          </p:cNvPr>
          <p:cNvSpPr txBox="1"/>
          <p:nvPr/>
        </p:nvSpPr>
        <p:spPr>
          <a:xfrm>
            <a:off x="3259992" y="3852674"/>
            <a:ext cx="1275798" cy="369332"/>
          </a:xfrm>
          <a:prstGeom prst="rect">
            <a:avLst/>
          </a:prstGeom>
          <a:noFill/>
        </p:spPr>
        <p:txBody>
          <a:bodyPr wrap="none" rtlCol="0">
            <a:spAutoFit/>
          </a:bodyPr>
          <a:lstStyle/>
          <a:p>
            <a:r>
              <a:rPr lang="en-US" dirty="0" err="1"/>
              <a:t>d_diameter</a:t>
            </a:r>
            <a:endParaRPr lang="en-US" dirty="0"/>
          </a:p>
        </p:txBody>
      </p:sp>
      <p:sp>
        <p:nvSpPr>
          <p:cNvPr id="32" name="Rectangle 31">
            <a:extLst>
              <a:ext uri="{FF2B5EF4-FFF2-40B4-BE49-F238E27FC236}">
                <a16:creationId xmlns:a16="http://schemas.microsoft.com/office/drawing/2014/main" id="{D1A25006-85CF-8574-B28E-57C10B6177CF}"/>
              </a:ext>
            </a:extLst>
          </p:cNvPr>
          <p:cNvSpPr/>
          <p:nvPr/>
        </p:nvSpPr>
        <p:spPr>
          <a:xfrm>
            <a:off x="9290862" y="3731415"/>
            <a:ext cx="2697875"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Display_volume</a:t>
            </a:r>
            <a:r>
              <a:rPr lang="en-US" dirty="0"/>
              <a:t>()</a:t>
            </a:r>
          </a:p>
        </p:txBody>
      </p:sp>
      <p:sp>
        <p:nvSpPr>
          <p:cNvPr id="33" name="Magnetic Disk 32">
            <a:extLst>
              <a:ext uri="{FF2B5EF4-FFF2-40B4-BE49-F238E27FC236}">
                <a16:creationId xmlns:a16="http://schemas.microsoft.com/office/drawing/2014/main" id="{2FE128B8-D5E6-4D5E-A7E8-1659E1475EDF}"/>
              </a:ext>
            </a:extLst>
          </p:cNvPr>
          <p:cNvSpPr/>
          <p:nvPr/>
        </p:nvSpPr>
        <p:spPr>
          <a:xfrm rot="16200000">
            <a:off x="9099988" y="3722647"/>
            <a:ext cx="255861" cy="274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urved Connector 33">
            <a:extLst>
              <a:ext uri="{FF2B5EF4-FFF2-40B4-BE49-F238E27FC236}">
                <a16:creationId xmlns:a16="http://schemas.microsoft.com/office/drawing/2014/main" id="{0AD97163-937B-AEA5-7643-EC8C76C19C26}"/>
              </a:ext>
            </a:extLst>
          </p:cNvPr>
          <p:cNvCxnSpPr>
            <a:cxnSpLocks/>
            <a:stCxn id="9" idx="1"/>
            <a:endCxn id="26" idx="2"/>
          </p:cNvCxnSpPr>
          <p:nvPr/>
        </p:nvCxnSpPr>
        <p:spPr>
          <a:xfrm>
            <a:off x="2552807" y="2793584"/>
            <a:ext cx="499077" cy="2847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Curved Connector 36">
            <a:extLst>
              <a:ext uri="{FF2B5EF4-FFF2-40B4-BE49-F238E27FC236}">
                <a16:creationId xmlns:a16="http://schemas.microsoft.com/office/drawing/2014/main" id="{3F65282A-8D8A-B863-D24D-3EDD836E37B9}"/>
              </a:ext>
            </a:extLst>
          </p:cNvPr>
          <p:cNvCxnSpPr>
            <a:cxnSpLocks/>
            <a:stCxn id="12" idx="1"/>
            <a:endCxn id="28" idx="2"/>
          </p:cNvCxnSpPr>
          <p:nvPr/>
        </p:nvCxnSpPr>
        <p:spPr>
          <a:xfrm>
            <a:off x="2552807" y="3435178"/>
            <a:ext cx="499077" cy="1460"/>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Curved Connector 39">
            <a:extLst>
              <a:ext uri="{FF2B5EF4-FFF2-40B4-BE49-F238E27FC236}">
                <a16:creationId xmlns:a16="http://schemas.microsoft.com/office/drawing/2014/main" id="{72682162-36C9-1CD0-E127-CF7BFCBDD73B}"/>
              </a:ext>
            </a:extLst>
          </p:cNvPr>
          <p:cNvCxnSpPr>
            <a:cxnSpLocks/>
            <a:stCxn id="15" idx="1"/>
            <a:endCxn id="30" idx="2"/>
          </p:cNvCxnSpPr>
          <p:nvPr/>
        </p:nvCxnSpPr>
        <p:spPr>
          <a:xfrm flipV="1">
            <a:off x="2581380" y="4051218"/>
            <a:ext cx="456211" cy="17546"/>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Curved Connector 42">
            <a:extLst>
              <a:ext uri="{FF2B5EF4-FFF2-40B4-BE49-F238E27FC236}">
                <a16:creationId xmlns:a16="http://schemas.microsoft.com/office/drawing/2014/main" id="{4BA8B536-EB02-B980-E103-85D951BB5260}"/>
              </a:ext>
            </a:extLst>
          </p:cNvPr>
          <p:cNvCxnSpPr>
            <a:cxnSpLocks/>
            <a:stCxn id="27" idx="3"/>
            <a:endCxn id="23" idx="2"/>
          </p:cNvCxnSpPr>
          <p:nvPr/>
        </p:nvCxnSpPr>
        <p:spPr>
          <a:xfrm>
            <a:off x="4278086" y="2808180"/>
            <a:ext cx="679316" cy="207339"/>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Curved Connector 45">
            <a:extLst>
              <a:ext uri="{FF2B5EF4-FFF2-40B4-BE49-F238E27FC236}">
                <a16:creationId xmlns:a16="http://schemas.microsoft.com/office/drawing/2014/main" id="{C2B61DDC-4472-B1E0-614B-BD56B629A568}"/>
              </a:ext>
            </a:extLst>
          </p:cNvPr>
          <p:cNvCxnSpPr>
            <a:cxnSpLocks/>
            <a:stCxn id="27" idx="3"/>
            <a:endCxn id="24" idx="2"/>
          </p:cNvCxnSpPr>
          <p:nvPr/>
        </p:nvCxnSpPr>
        <p:spPr>
          <a:xfrm>
            <a:off x="4278086" y="2808180"/>
            <a:ext cx="679315" cy="503252"/>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9" name="Curved Connector 48">
            <a:extLst>
              <a:ext uri="{FF2B5EF4-FFF2-40B4-BE49-F238E27FC236}">
                <a16:creationId xmlns:a16="http://schemas.microsoft.com/office/drawing/2014/main" id="{F0FD63DA-25A1-6862-B70C-23D6A56230F6}"/>
              </a:ext>
            </a:extLst>
          </p:cNvPr>
          <p:cNvCxnSpPr>
            <a:cxnSpLocks/>
            <a:stCxn id="29" idx="3"/>
            <a:endCxn id="23" idx="2"/>
          </p:cNvCxnSpPr>
          <p:nvPr/>
        </p:nvCxnSpPr>
        <p:spPr>
          <a:xfrm flipV="1">
            <a:off x="4119388" y="3015519"/>
            <a:ext cx="838014" cy="407241"/>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Curved Connector 51">
            <a:extLst>
              <a:ext uri="{FF2B5EF4-FFF2-40B4-BE49-F238E27FC236}">
                <a16:creationId xmlns:a16="http://schemas.microsoft.com/office/drawing/2014/main" id="{ABA3C4AE-7A55-10B0-D945-77807300A554}"/>
              </a:ext>
            </a:extLst>
          </p:cNvPr>
          <p:cNvCxnSpPr>
            <a:cxnSpLocks/>
            <a:stCxn id="29" idx="3"/>
            <a:endCxn id="24" idx="2"/>
          </p:cNvCxnSpPr>
          <p:nvPr/>
        </p:nvCxnSpPr>
        <p:spPr>
          <a:xfrm flipV="1">
            <a:off x="4119388" y="3311432"/>
            <a:ext cx="838013" cy="111328"/>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5" name="Curved Connector 54">
            <a:extLst>
              <a:ext uri="{FF2B5EF4-FFF2-40B4-BE49-F238E27FC236}">
                <a16:creationId xmlns:a16="http://schemas.microsoft.com/office/drawing/2014/main" id="{0A84576C-3CA1-6FB8-69A7-798FB64282E8}"/>
              </a:ext>
            </a:extLst>
          </p:cNvPr>
          <p:cNvCxnSpPr>
            <a:cxnSpLocks/>
            <a:stCxn id="31" idx="3"/>
            <a:endCxn id="25" idx="2"/>
          </p:cNvCxnSpPr>
          <p:nvPr/>
        </p:nvCxnSpPr>
        <p:spPr>
          <a:xfrm flipV="1">
            <a:off x="4535790" y="3599092"/>
            <a:ext cx="415949" cy="438248"/>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8" name="Curved Connector 57">
            <a:extLst>
              <a:ext uri="{FF2B5EF4-FFF2-40B4-BE49-F238E27FC236}">
                <a16:creationId xmlns:a16="http://schemas.microsoft.com/office/drawing/2014/main" id="{36F90F9E-05B2-1441-7703-DBD44C749715}"/>
              </a:ext>
            </a:extLst>
          </p:cNvPr>
          <p:cNvCxnSpPr>
            <a:cxnSpLocks/>
            <a:stCxn id="22" idx="1"/>
            <a:endCxn id="18" idx="0"/>
          </p:cNvCxnSpPr>
          <p:nvPr/>
        </p:nvCxnSpPr>
        <p:spPr>
          <a:xfrm rot="16200000" flipH="1">
            <a:off x="5374827" y="2301987"/>
            <a:ext cx="1505758" cy="2084744"/>
          </a:xfrm>
          <a:prstGeom prst="curvedConnector3">
            <a:avLst>
              <a:gd name="adj1" fmla="val -1518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Curved Connector 60">
            <a:extLst>
              <a:ext uri="{FF2B5EF4-FFF2-40B4-BE49-F238E27FC236}">
                <a16:creationId xmlns:a16="http://schemas.microsoft.com/office/drawing/2014/main" id="{697A7D36-AE8F-BC0B-315A-ECC19C154521}"/>
              </a:ext>
            </a:extLst>
          </p:cNvPr>
          <p:cNvCxnSpPr>
            <a:cxnSpLocks/>
            <a:stCxn id="23" idx="4"/>
            <a:endCxn id="22" idx="4"/>
          </p:cNvCxnSpPr>
          <p:nvPr/>
        </p:nvCxnSpPr>
        <p:spPr>
          <a:xfrm flipV="1">
            <a:off x="5213263" y="2728640"/>
            <a:ext cx="1" cy="286879"/>
          </a:xfrm>
          <a:prstGeom prst="curvedConnector3">
            <a:avLst>
              <a:gd name="adj1" fmla="val 228601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4" name="Curved Connector 63">
            <a:extLst>
              <a:ext uri="{FF2B5EF4-FFF2-40B4-BE49-F238E27FC236}">
                <a16:creationId xmlns:a16="http://schemas.microsoft.com/office/drawing/2014/main" id="{74332E1F-BE4F-FC58-760B-18BEC37A58AD}"/>
              </a:ext>
            </a:extLst>
          </p:cNvPr>
          <p:cNvCxnSpPr>
            <a:cxnSpLocks/>
            <a:stCxn id="24" idx="4"/>
            <a:endCxn id="22" idx="4"/>
          </p:cNvCxnSpPr>
          <p:nvPr/>
        </p:nvCxnSpPr>
        <p:spPr>
          <a:xfrm flipV="1">
            <a:off x="5213262" y="2728640"/>
            <a:ext cx="2" cy="582792"/>
          </a:xfrm>
          <a:prstGeom prst="curvedConnector3">
            <a:avLst>
              <a:gd name="adj1" fmla="val 114301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7" name="Curved Connector 66">
            <a:extLst>
              <a:ext uri="{FF2B5EF4-FFF2-40B4-BE49-F238E27FC236}">
                <a16:creationId xmlns:a16="http://schemas.microsoft.com/office/drawing/2014/main" id="{16A350C2-74C1-734C-14AD-FFF6C1B6D0E0}"/>
              </a:ext>
            </a:extLst>
          </p:cNvPr>
          <p:cNvCxnSpPr>
            <a:cxnSpLocks/>
            <a:stCxn id="25" idx="4"/>
            <a:endCxn id="22" idx="4"/>
          </p:cNvCxnSpPr>
          <p:nvPr/>
        </p:nvCxnSpPr>
        <p:spPr>
          <a:xfrm flipV="1">
            <a:off x="5207600" y="2728640"/>
            <a:ext cx="5664" cy="870452"/>
          </a:xfrm>
          <a:prstGeom prst="curvedConnector3">
            <a:avLst>
              <a:gd name="adj1" fmla="val 413601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2" name="Curved Connector 71">
            <a:extLst>
              <a:ext uri="{FF2B5EF4-FFF2-40B4-BE49-F238E27FC236}">
                <a16:creationId xmlns:a16="http://schemas.microsoft.com/office/drawing/2014/main" id="{FF0F92B6-5394-D63A-35B2-14276C046883}"/>
              </a:ext>
            </a:extLst>
          </p:cNvPr>
          <p:cNvCxnSpPr>
            <a:cxnSpLocks/>
            <a:stCxn id="18" idx="3"/>
            <a:endCxn id="33" idx="1"/>
          </p:cNvCxnSpPr>
          <p:nvPr/>
        </p:nvCxnSpPr>
        <p:spPr>
          <a:xfrm flipV="1">
            <a:off x="8589196" y="3859807"/>
            <a:ext cx="501563" cy="422097"/>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17" name="Picture 16">
            <a:extLst>
              <a:ext uri="{FF2B5EF4-FFF2-40B4-BE49-F238E27FC236}">
                <a16:creationId xmlns:a16="http://schemas.microsoft.com/office/drawing/2014/main" id="{F5F72961-B2B7-7422-6B3E-57E45F1C8B57}"/>
              </a:ext>
            </a:extLst>
          </p:cNvPr>
          <p:cNvPicPr>
            <a:picLocks noChangeAspect="1"/>
          </p:cNvPicPr>
          <p:nvPr/>
        </p:nvPicPr>
        <p:blipFill>
          <a:blip r:embed="rId3"/>
          <a:stretch>
            <a:fillRect/>
          </a:stretch>
        </p:blipFill>
        <p:spPr>
          <a:xfrm>
            <a:off x="4166497" y="10112"/>
            <a:ext cx="2990583" cy="1948345"/>
          </a:xfrm>
          <a:prstGeom prst="rect">
            <a:avLst/>
          </a:prstGeom>
        </p:spPr>
      </p:pic>
      <p:pic>
        <p:nvPicPr>
          <p:cNvPr id="19" name="Picture 18">
            <a:extLst>
              <a:ext uri="{FF2B5EF4-FFF2-40B4-BE49-F238E27FC236}">
                <a16:creationId xmlns:a16="http://schemas.microsoft.com/office/drawing/2014/main" id="{8F3A2EEE-B3AF-8F6E-4523-68D67DF79A82}"/>
              </a:ext>
            </a:extLst>
          </p:cNvPr>
          <p:cNvPicPr>
            <a:picLocks noChangeAspect="1"/>
          </p:cNvPicPr>
          <p:nvPr/>
        </p:nvPicPr>
        <p:blipFill>
          <a:blip r:embed="rId4"/>
          <a:stretch>
            <a:fillRect/>
          </a:stretch>
        </p:blipFill>
        <p:spPr>
          <a:xfrm>
            <a:off x="7397393" y="60174"/>
            <a:ext cx="4447922" cy="1848223"/>
          </a:xfrm>
          <a:prstGeom prst="rect">
            <a:avLst/>
          </a:prstGeom>
        </p:spPr>
      </p:pic>
      <p:sp>
        <p:nvSpPr>
          <p:cNvPr id="35" name="Striped Right Arrow 34">
            <a:extLst>
              <a:ext uri="{FF2B5EF4-FFF2-40B4-BE49-F238E27FC236}">
                <a16:creationId xmlns:a16="http://schemas.microsoft.com/office/drawing/2014/main" id="{EEF388FF-E78F-D9EC-5AFA-3E5263E5D896}"/>
              </a:ext>
            </a:extLst>
          </p:cNvPr>
          <p:cNvSpPr/>
          <p:nvPr/>
        </p:nvSpPr>
        <p:spPr>
          <a:xfrm>
            <a:off x="69167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E7EB42E-4E1D-2E31-63A0-B7932F98733B}"/>
              </a:ext>
            </a:extLst>
          </p:cNvPr>
          <p:cNvPicPr>
            <a:picLocks noChangeAspect="1"/>
          </p:cNvPicPr>
          <p:nvPr/>
        </p:nvPicPr>
        <p:blipFill>
          <a:blip r:embed="rId5"/>
          <a:stretch>
            <a:fillRect/>
          </a:stretch>
        </p:blipFill>
        <p:spPr>
          <a:xfrm>
            <a:off x="43513" y="60174"/>
            <a:ext cx="3965779" cy="1546478"/>
          </a:xfrm>
          <a:prstGeom prst="rect">
            <a:avLst/>
          </a:prstGeom>
        </p:spPr>
      </p:pic>
      <p:sp>
        <p:nvSpPr>
          <p:cNvPr id="38" name="Striped Right Arrow 37">
            <a:extLst>
              <a:ext uri="{FF2B5EF4-FFF2-40B4-BE49-F238E27FC236}">
                <a16:creationId xmlns:a16="http://schemas.microsoft.com/office/drawing/2014/main" id="{EA633A66-4CDF-B831-D458-4B8C54781AC2}"/>
              </a:ext>
            </a:extLst>
          </p:cNvPr>
          <p:cNvSpPr/>
          <p:nvPr/>
        </p:nvSpPr>
        <p:spPr>
          <a:xfrm>
            <a:off x="3697167" y="557911"/>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66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FE09-C1EB-C345-B0C3-D8396320ADA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4F48BEA-78DA-E2C2-5ABA-14C306075BEE}"/>
              </a:ext>
            </a:extLst>
          </p:cNvPr>
          <p:cNvSpPr>
            <a:spLocks noGrp="1"/>
          </p:cNvSpPr>
          <p:nvPr>
            <p:ph idx="1"/>
          </p:nvPr>
        </p:nvSpPr>
        <p:spPr/>
        <p:txBody>
          <a:bodyPr/>
          <a:lstStyle/>
          <a:p>
            <a:r>
              <a:rPr lang="en-US" dirty="0"/>
              <a:t>Prepare</a:t>
            </a:r>
          </a:p>
          <a:p>
            <a:pPr lvl="1"/>
            <a:r>
              <a:rPr lang="en-US" dirty="0"/>
              <a:t>Setup &amp; Review</a:t>
            </a:r>
          </a:p>
          <a:p>
            <a:r>
              <a:rPr lang="en-US" dirty="0"/>
              <a:t>Checkpoint</a:t>
            </a:r>
          </a:p>
          <a:p>
            <a:r>
              <a:rPr lang="en-US" dirty="0"/>
              <a:t>Icebreaker</a:t>
            </a:r>
          </a:p>
          <a:p>
            <a:r>
              <a:rPr lang="en-US" dirty="0"/>
              <a:t>Teach: Class Activity</a:t>
            </a:r>
          </a:p>
          <a:p>
            <a:r>
              <a:rPr lang="en-US" dirty="0"/>
              <a:t>Prove: Milestone</a:t>
            </a:r>
          </a:p>
          <a:p>
            <a:r>
              <a:rPr lang="en-US" dirty="0"/>
              <a:t>Ponder: Check your understanding</a:t>
            </a:r>
          </a:p>
        </p:txBody>
      </p:sp>
    </p:spTree>
    <p:extLst>
      <p:ext uri="{BB962C8B-B14F-4D97-AF65-F5344CB8AC3E}">
        <p14:creationId xmlns:p14="http://schemas.microsoft.com/office/powerpoint/2010/main" val="116595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FF7C-1994-6A4E-8472-81638E7FAA38}"/>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CEE0EEEA-B97E-4DE4-A000-239FC72810E6}"/>
              </a:ext>
            </a:extLst>
          </p:cNvPr>
          <p:cNvSpPr>
            <a:spLocks noGrp="1"/>
          </p:cNvSpPr>
          <p:nvPr>
            <p:ph sz="half" idx="1"/>
          </p:nvPr>
        </p:nvSpPr>
        <p:spPr/>
        <p:txBody>
          <a:bodyPr>
            <a:normAutofit fontScale="55000" lnSpcReduction="20000"/>
          </a:bodyPr>
          <a:lstStyle/>
          <a:p>
            <a:r>
              <a:rPr lang="en-US" dirty="0"/>
              <a:t>Found in </a:t>
            </a:r>
            <a:r>
              <a:rPr lang="en-US" dirty="0" err="1"/>
              <a:t>iLearn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Honor Code – </a:t>
            </a:r>
          </a:p>
          <a:p>
            <a:pPr lvl="1"/>
            <a:r>
              <a:rPr lang="en-US" dirty="0"/>
              <a:t>No hats</a:t>
            </a:r>
          </a:p>
          <a:p>
            <a:pPr lvl="1"/>
            <a:r>
              <a:rPr lang="en-US" dirty="0" err="1"/>
              <a:t>ChatGPT</a:t>
            </a:r>
            <a:r>
              <a:rPr lang="en-US" dirty="0"/>
              <a:t>/LLM/</a:t>
            </a:r>
            <a:r>
              <a:rPr lang="en-US" dirty="0" err="1"/>
              <a:t>etc</a:t>
            </a:r>
            <a:endParaRPr lang="en-US" dirty="0"/>
          </a:p>
          <a:p>
            <a:r>
              <a:rPr lang="en-US" dirty="0"/>
              <a:t>Accessibility</a:t>
            </a:r>
          </a:p>
          <a:p>
            <a:pPr lvl="1"/>
            <a:r>
              <a:rPr lang="en-US" b="1" dirty="0"/>
              <a:t>I am flexible, Do the Work - get the grade. </a:t>
            </a:r>
            <a:endParaRPr lang="en-US" dirty="0"/>
          </a:p>
          <a:p>
            <a:r>
              <a:rPr lang="en-US" dirty="0"/>
              <a:t>Harassment </a:t>
            </a:r>
          </a:p>
          <a:p>
            <a:pPr lvl="1"/>
            <a:r>
              <a:rPr lang="en-US" b="1" dirty="0">
                <a:solidFill>
                  <a:schemeClr val="accent6"/>
                </a:solidFill>
              </a:rPr>
              <a:t>a safe and respectful environment</a:t>
            </a:r>
            <a:endParaRPr lang="en-US" dirty="0"/>
          </a:p>
          <a:p>
            <a:endParaRPr lang="en-US" dirty="0"/>
          </a:p>
        </p:txBody>
      </p:sp>
      <p:sp>
        <p:nvSpPr>
          <p:cNvPr id="4" name="Content Placeholder 3">
            <a:extLst>
              <a:ext uri="{FF2B5EF4-FFF2-40B4-BE49-F238E27FC236}">
                <a16:creationId xmlns:a16="http://schemas.microsoft.com/office/drawing/2014/main" id="{E079F637-1B9E-23C4-2127-26B14501564A}"/>
              </a:ext>
            </a:extLst>
          </p:cNvPr>
          <p:cNvSpPr>
            <a:spLocks noGrp="1"/>
          </p:cNvSpPr>
          <p:nvPr>
            <p:ph sz="half" idx="2"/>
          </p:nvPr>
        </p:nvSpPr>
        <p:spPr/>
        <p:txBody>
          <a:bodyPr>
            <a:normAutofit fontScale="55000" lnSpcReduction="20000"/>
          </a:bodyPr>
          <a:lstStyle/>
          <a:p>
            <a:r>
              <a:rPr lang="en-US" dirty="0"/>
              <a:t>Personal Late Policy</a:t>
            </a:r>
          </a:p>
          <a:p>
            <a:pPr lvl="1"/>
            <a:r>
              <a:rPr lang="en-US" dirty="0"/>
              <a:t>Turn something in – even a note of when you will turn it in.</a:t>
            </a:r>
          </a:p>
          <a:p>
            <a:pPr lvl="1"/>
            <a:r>
              <a:rPr lang="en-US" dirty="0"/>
              <a:t>Learning Class - Resubmissions are allowed</a:t>
            </a:r>
          </a:p>
          <a:p>
            <a:pPr lvl="1"/>
            <a:endParaRPr lang="en-US" dirty="0"/>
          </a:p>
          <a:p>
            <a:r>
              <a:rPr lang="en-US" dirty="0"/>
              <a:t>Class Cash</a:t>
            </a:r>
          </a:p>
          <a:p>
            <a:pPr lvl="1"/>
            <a:r>
              <a:rPr lang="en-US" dirty="0"/>
              <a:t>Tuition?</a:t>
            </a:r>
          </a:p>
          <a:p>
            <a:endParaRPr lang="en-US" dirty="0"/>
          </a:p>
          <a:p>
            <a:r>
              <a:rPr lang="en-US" dirty="0"/>
              <a:t>Name Tents</a:t>
            </a:r>
          </a:p>
          <a:p>
            <a:pPr lvl="1"/>
            <a:r>
              <a:rPr lang="en-US" dirty="0"/>
              <a:t>Names are important</a:t>
            </a:r>
          </a:p>
          <a:p>
            <a:pPr lvl="1"/>
            <a:r>
              <a:rPr lang="en-US" dirty="0"/>
              <a:t>Help me, help you, help me.</a:t>
            </a:r>
          </a:p>
          <a:p>
            <a:pPr lvl="1"/>
            <a:r>
              <a:rPr lang="en-US" dirty="0"/>
              <a:t>You get Class Cash for comping to class with Name Tent</a:t>
            </a:r>
          </a:p>
          <a:p>
            <a:pPr lvl="1"/>
            <a:r>
              <a:rPr lang="en-US" dirty="0"/>
              <a:t>Auction every Thursday.</a:t>
            </a:r>
          </a:p>
        </p:txBody>
      </p:sp>
      <p:pic>
        <p:nvPicPr>
          <p:cNvPr id="5" name="Picture 4">
            <a:extLst>
              <a:ext uri="{FF2B5EF4-FFF2-40B4-BE49-F238E27FC236}">
                <a16:creationId xmlns:a16="http://schemas.microsoft.com/office/drawing/2014/main" id="{A4496AED-C1BD-6A4A-6533-F5EE585C74BA}"/>
              </a:ext>
            </a:extLst>
          </p:cNvPr>
          <p:cNvPicPr>
            <a:picLocks noChangeAspect="1"/>
          </p:cNvPicPr>
          <p:nvPr/>
        </p:nvPicPr>
        <p:blipFill>
          <a:blip r:embed="rId2"/>
          <a:stretch>
            <a:fillRect/>
          </a:stretch>
        </p:blipFill>
        <p:spPr>
          <a:xfrm>
            <a:off x="1127342" y="2151300"/>
            <a:ext cx="2139428" cy="2158616"/>
          </a:xfrm>
          <a:prstGeom prst="rect">
            <a:avLst/>
          </a:prstGeom>
        </p:spPr>
      </p:pic>
      <p:pic>
        <p:nvPicPr>
          <p:cNvPr id="6" name="Picture 5">
            <a:extLst>
              <a:ext uri="{FF2B5EF4-FFF2-40B4-BE49-F238E27FC236}">
                <a16:creationId xmlns:a16="http://schemas.microsoft.com/office/drawing/2014/main" id="{83EB380D-2522-226D-0798-762B20934D22}"/>
              </a:ext>
            </a:extLst>
          </p:cNvPr>
          <p:cNvPicPr>
            <a:picLocks noChangeAspect="1"/>
          </p:cNvPicPr>
          <p:nvPr/>
        </p:nvPicPr>
        <p:blipFill>
          <a:blip r:embed="rId3"/>
          <a:stretch>
            <a:fillRect/>
          </a:stretch>
        </p:blipFill>
        <p:spPr>
          <a:xfrm>
            <a:off x="10233764" y="5756492"/>
            <a:ext cx="1958236" cy="1101508"/>
          </a:xfrm>
          <a:prstGeom prst="rect">
            <a:avLst/>
          </a:prstGeom>
        </p:spPr>
      </p:pic>
      <p:pic>
        <p:nvPicPr>
          <p:cNvPr id="7" name="Picture 6">
            <a:extLst>
              <a:ext uri="{FF2B5EF4-FFF2-40B4-BE49-F238E27FC236}">
                <a16:creationId xmlns:a16="http://schemas.microsoft.com/office/drawing/2014/main" id="{EB6D79AC-5C23-D736-D31A-2D4353DE9114}"/>
              </a:ext>
            </a:extLst>
          </p:cNvPr>
          <p:cNvPicPr>
            <a:picLocks noChangeAspect="1"/>
          </p:cNvPicPr>
          <p:nvPr/>
        </p:nvPicPr>
        <p:blipFill>
          <a:blip r:embed="rId4"/>
          <a:stretch>
            <a:fillRect/>
          </a:stretch>
        </p:blipFill>
        <p:spPr>
          <a:xfrm>
            <a:off x="3342970" y="2151300"/>
            <a:ext cx="2676830" cy="2154522"/>
          </a:xfrm>
          <a:prstGeom prst="rect">
            <a:avLst/>
          </a:prstGeom>
        </p:spPr>
      </p:pic>
    </p:spTree>
    <p:extLst>
      <p:ext uri="{BB962C8B-B14F-4D97-AF65-F5344CB8AC3E}">
        <p14:creationId xmlns:p14="http://schemas.microsoft.com/office/powerpoint/2010/main" val="14158050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2909</TotalTime>
  <Words>4162</Words>
  <Application>Microsoft Macintosh PowerPoint</Application>
  <PresentationFormat>Widescreen</PresentationFormat>
  <Paragraphs>1030</Paragraphs>
  <Slides>76</Slides>
  <Notes>30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Consolas</vt:lpstr>
      <vt:lpstr>Office Theme</vt:lpstr>
      <vt:lpstr>CSE 111 Week 01 </vt:lpstr>
      <vt:lpstr>Classroom arrangement</vt:lpstr>
      <vt:lpstr>Classroom arrangement or as close as we can manage</vt:lpstr>
      <vt:lpstr>Welcome to the Class</vt:lpstr>
      <vt:lpstr>A little about me… Myth: Don’t talk to strangers</vt:lpstr>
      <vt:lpstr>Bro Clements</vt:lpstr>
      <vt:lpstr>Welcome to the Class</vt:lpstr>
      <vt:lpstr>Overview</vt:lpstr>
      <vt:lpstr>Syllabus</vt:lpstr>
      <vt:lpstr>Syllabus – Policies - Honor Code</vt:lpstr>
      <vt:lpstr>Accessibility</vt:lpstr>
      <vt:lpstr>Sexual Harassment</vt:lpstr>
      <vt:lpstr>Course Organization</vt:lpstr>
      <vt:lpstr>Schedule Due Dates</vt:lpstr>
      <vt:lpstr>Preview of Projects – 50%</vt:lpstr>
      <vt:lpstr>Prepare</vt:lpstr>
      <vt:lpstr>Review Python</vt:lpstr>
      <vt:lpstr>How to program?</vt:lpstr>
      <vt:lpstr>PowerPoint Presentation</vt:lpstr>
      <vt:lpstr>PowerPoint Presentation</vt:lpstr>
      <vt:lpstr>PowerPoint Presentation</vt:lpstr>
      <vt:lpstr>PowerPoint Presentation</vt:lpstr>
      <vt:lpstr>PowerPoint Presentation</vt:lpstr>
      <vt:lpstr>Icebreaker</vt:lpstr>
      <vt:lpstr>Communication</vt:lpstr>
      <vt:lpstr>PowerPoint Presentation</vt:lpstr>
      <vt:lpstr>Writing Functions</vt:lpstr>
      <vt:lpstr>Example</vt:lpstr>
      <vt:lpstr>main</vt:lpstr>
      <vt:lpstr>PowerPoint Presentation</vt:lpstr>
      <vt:lpstr>Checkpoint</vt:lpstr>
      <vt:lpstr>PowerPoint Presentation</vt:lpstr>
      <vt:lpstr>Checkpoint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 Class Activity 01 Class Activity: Review Python</vt:lpstr>
      <vt:lpstr>Teach: Class Activity 01 Class Activity: Review Python</vt:lpstr>
      <vt:lpstr>Teach: Class Activity 01 Class Activity: Review Python</vt:lpstr>
      <vt:lpstr>Teach: Class Activity 01 Class Activity: Review Python</vt:lpstr>
      <vt:lpstr>Teach: Class Activity 01 Class Activity: Review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Prove: Milestone 01 Prove Milestone: Review Python</vt:lpstr>
      <vt:lpstr>PowerPoint Presentation</vt:lpstr>
      <vt:lpstr>Prove: Milestone 01 Prove Milestone: Review Python</vt:lpstr>
      <vt:lpstr>Prove: Milestone 01 Prove Milestone: Review Python</vt:lpstr>
      <vt:lpstr>Prove: Milestone 01 Prove Milestone: Review Python</vt:lpstr>
      <vt:lpstr>Prove: Milestone 01 Prove Milestone: Review Python</vt:lpstr>
      <vt:lpstr>Prove: Milestone 01 Prove Milestone: Review Python</vt:lpstr>
      <vt:lpstr>Prove: Milestone 01 Prove Milestone: Review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2022-09-28T16:55:41Z</dcterms:created>
  <dcterms:modified xsi:type="dcterms:W3CDTF">2024-01-12T17:59:42Z</dcterms:modified>
</cp:coreProperties>
</file>